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handoutMasterIdLst>
    <p:handoutMasterId r:id="rId11"/>
  </p:handoutMasterIdLst>
  <p:sldIdLst>
    <p:sldId id="304" r:id="rId2"/>
    <p:sldId id="305" r:id="rId3"/>
    <p:sldId id="300" r:id="rId4"/>
    <p:sldId id="302" r:id="rId5"/>
    <p:sldId id="303" r:id="rId6"/>
    <p:sldId id="306" r:id="rId7"/>
    <p:sldId id="258" r:id="rId8"/>
    <p:sldId id="259" r:id="rId9"/>
    <p:sldId id="261" r:id="rId10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434" autoAdjust="0"/>
  </p:normalViewPr>
  <p:slideViewPr>
    <p:cSldViewPr snapToGrid="0">
      <p:cViewPr>
        <p:scale>
          <a:sx n="75" d="100"/>
          <a:sy n="75" d="100"/>
        </p:scale>
        <p:origin x="835" y="29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3A3598-43B5-46A4-9D42-4151D64C3C5F}" type="doc">
      <dgm:prSet loTypeId="urn:microsoft.com/office/officeart/2005/8/layout/orgChart1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PE"/>
        </a:p>
      </dgm:t>
    </dgm:pt>
    <dgm:pt modelId="{27D42DB1-68FF-4896-8A3D-EBE4A2B98067}">
      <dgm:prSet phldrT="[Texto]"/>
      <dgm:spPr/>
      <dgm:t>
        <a:bodyPr/>
        <a:lstStyle/>
        <a:p>
          <a:r>
            <a:rPr lang="es-PE" dirty="0"/>
            <a:t>PROCEDIMIENTOS DE SELECCIÓN</a:t>
          </a:r>
        </a:p>
      </dgm:t>
    </dgm:pt>
    <dgm:pt modelId="{96672577-FDC4-4489-B230-E782DCD3082C}" type="parTrans" cxnId="{11F04D16-894C-4F04-90DD-791F9C4A6321}">
      <dgm:prSet/>
      <dgm:spPr/>
      <dgm:t>
        <a:bodyPr/>
        <a:lstStyle/>
        <a:p>
          <a:endParaRPr lang="es-PE"/>
        </a:p>
      </dgm:t>
    </dgm:pt>
    <dgm:pt modelId="{D5B5602C-26FD-40D1-96D0-205F1EC80B6F}" type="sibTrans" cxnId="{11F04D16-894C-4F04-90DD-791F9C4A6321}">
      <dgm:prSet/>
      <dgm:spPr/>
      <dgm:t>
        <a:bodyPr/>
        <a:lstStyle/>
        <a:p>
          <a:endParaRPr lang="es-PE"/>
        </a:p>
      </dgm:t>
    </dgm:pt>
    <dgm:pt modelId="{F8A64EA9-731F-4CBF-888A-22B2184C4578}">
      <dgm:prSet phldrT="[Texto]"/>
      <dgm:spPr/>
      <dgm:t>
        <a:bodyPr/>
        <a:lstStyle/>
        <a:p>
          <a:r>
            <a:rPr lang="es-PE" dirty="0"/>
            <a:t>Selección de consultores individuales</a:t>
          </a:r>
        </a:p>
      </dgm:t>
    </dgm:pt>
    <dgm:pt modelId="{1E0B3917-6452-4107-A0E2-89EBE938921D}" type="parTrans" cxnId="{D5B78C94-90A1-43C0-B353-12B988AAFD4F}">
      <dgm:prSet/>
      <dgm:spPr/>
      <dgm:t>
        <a:bodyPr/>
        <a:lstStyle/>
        <a:p>
          <a:endParaRPr lang="es-PE"/>
        </a:p>
      </dgm:t>
    </dgm:pt>
    <dgm:pt modelId="{A1789995-C4DB-4A6F-B777-6C9402022829}" type="sibTrans" cxnId="{D5B78C94-90A1-43C0-B353-12B988AAFD4F}">
      <dgm:prSet/>
      <dgm:spPr/>
      <dgm:t>
        <a:bodyPr/>
        <a:lstStyle/>
        <a:p>
          <a:endParaRPr lang="es-PE"/>
        </a:p>
      </dgm:t>
    </dgm:pt>
    <dgm:pt modelId="{88515F1D-E64B-428E-96CD-14644B11BAE8}">
      <dgm:prSet phldrT="[Texto]"/>
      <dgm:spPr/>
      <dgm:t>
        <a:bodyPr/>
        <a:lstStyle/>
        <a:p>
          <a:r>
            <a:rPr lang="es-PE" dirty="0"/>
            <a:t>Comparación de precios</a:t>
          </a:r>
        </a:p>
      </dgm:t>
    </dgm:pt>
    <dgm:pt modelId="{4974BB3D-AA1C-4AF4-B83B-1888935954AF}" type="parTrans" cxnId="{38DA23EF-BD72-479F-9042-A9A7B73F7973}">
      <dgm:prSet/>
      <dgm:spPr/>
      <dgm:t>
        <a:bodyPr/>
        <a:lstStyle/>
        <a:p>
          <a:endParaRPr lang="es-PE"/>
        </a:p>
      </dgm:t>
    </dgm:pt>
    <dgm:pt modelId="{1C793200-8BC0-41F8-967A-B328505E5D65}" type="sibTrans" cxnId="{38DA23EF-BD72-479F-9042-A9A7B73F7973}">
      <dgm:prSet/>
      <dgm:spPr/>
      <dgm:t>
        <a:bodyPr/>
        <a:lstStyle/>
        <a:p>
          <a:endParaRPr lang="es-PE"/>
        </a:p>
      </dgm:t>
    </dgm:pt>
    <dgm:pt modelId="{52DC119A-159B-4E3D-B06E-82EC720AC66A}" type="pres">
      <dgm:prSet presAssocID="{C03A3598-43B5-46A4-9D42-4151D64C3C5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9A52163-B417-4888-AEC2-D8C3E33F1E1B}" type="pres">
      <dgm:prSet presAssocID="{27D42DB1-68FF-4896-8A3D-EBE4A2B98067}" presName="hierRoot1" presStyleCnt="0">
        <dgm:presLayoutVars>
          <dgm:hierBranch val="init"/>
        </dgm:presLayoutVars>
      </dgm:prSet>
      <dgm:spPr/>
    </dgm:pt>
    <dgm:pt modelId="{2E9733E0-7501-4F82-8385-F828C5F9A11B}" type="pres">
      <dgm:prSet presAssocID="{27D42DB1-68FF-4896-8A3D-EBE4A2B98067}" presName="rootComposite1" presStyleCnt="0"/>
      <dgm:spPr/>
    </dgm:pt>
    <dgm:pt modelId="{4CD57CE4-6F00-4128-A3D0-3A7A6BF01F90}" type="pres">
      <dgm:prSet presAssocID="{27D42DB1-68FF-4896-8A3D-EBE4A2B98067}" presName="rootText1" presStyleLbl="node0" presStyleIdx="0" presStyleCnt="1">
        <dgm:presLayoutVars>
          <dgm:chPref val="3"/>
        </dgm:presLayoutVars>
      </dgm:prSet>
      <dgm:spPr/>
    </dgm:pt>
    <dgm:pt modelId="{AC6E7D05-FED0-4B0B-A4BA-FBA83C3B8EDF}" type="pres">
      <dgm:prSet presAssocID="{27D42DB1-68FF-4896-8A3D-EBE4A2B98067}" presName="rootConnector1" presStyleLbl="node1" presStyleIdx="0" presStyleCnt="0"/>
      <dgm:spPr/>
    </dgm:pt>
    <dgm:pt modelId="{B0DC993D-A06E-4782-A45F-69D3839270E2}" type="pres">
      <dgm:prSet presAssocID="{27D42DB1-68FF-4896-8A3D-EBE4A2B98067}" presName="hierChild2" presStyleCnt="0"/>
      <dgm:spPr/>
    </dgm:pt>
    <dgm:pt modelId="{B7430969-215E-4C1F-B147-0C67739807CC}" type="pres">
      <dgm:prSet presAssocID="{4974BB3D-AA1C-4AF4-B83B-1888935954AF}" presName="Name37" presStyleLbl="parChTrans1D2" presStyleIdx="0" presStyleCnt="2"/>
      <dgm:spPr/>
    </dgm:pt>
    <dgm:pt modelId="{0724A1F3-6B53-4A07-A289-CC71E697F40F}" type="pres">
      <dgm:prSet presAssocID="{88515F1D-E64B-428E-96CD-14644B11BAE8}" presName="hierRoot2" presStyleCnt="0">
        <dgm:presLayoutVars>
          <dgm:hierBranch val="init"/>
        </dgm:presLayoutVars>
      </dgm:prSet>
      <dgm:spPr/>
    </dgm:pt>
    <dgm:pt modelId="{FDD52FED-EE21-4522-BFAE-D43C063B17D8}" type="pres">
      <dgm:prSet presAssocID="{88515F1D-E64B-428E-96CD-14644B11BAE8}" presName="rootComposite" presStyleCnt="0"/>
      <dgm:spPr/>
    </dgm:pt>
    <dgm:pt modelId="{43140776-E1F9-4EA0-B780-3FE3406DD49E}" type="pres">
      <dgm:prSet presAssocID="{88515F1D-E64B-428E-96CD-14644B11BAE8}" presName="rootText" presStyleLbl="node2" presStyleIdx="0" presStyleCnt="2">
        <dgm:presLayoutVars>
          <dgm:chPref val="3"/>
        </dgm:presLayoutVars>
      </dgm:prSet>
      <dgm:spPr/>
    </dgm:pt>
    <dgm:pt modelId="{51609C8B-DE7D-4FDE-B8B3-C41644453B15}" type="pres">
      <dgm:prSet presAssocID="{88515F1D-E64B-428E-96CD-14644B11BAE8}" presName="rootConnector" presStyleLbl="node2" presStyleIdx="0" presStyleCnt="2"/>
      <dgm:spPr/>
    </dgm:pt>
    <dgm:pt modelId="{BC413AB5-2F6A-49E6-88F7-434315D1E926}" type="pres">
      <dgm:prSet presAssocID="{88515F1D-E64B-428E-96CD-14644B11BAE8}" presName="hierChild4" presStyleCnt="0"/>
      <dgm:spPr/>
    </dgm:pt>
    <dgm:pt modelId="{E1BBC111-E3C1-4E6B-B1EB-AA6289582637}" type="pres">
      <dgm:prSet presAssocID="{88515F1D-E64B-428E-96CD-14644B11BAE8}" presName="hierChild5" presStyleCnt="0"/>
      <dgm:spPr/>
    </dgm:pt>
    <dgm:pt modelId="{EBA22695-A310-444B-8BAF-E2AC553325FD}" type="pres">
      <dgm:prSet presAssocID="{1E0B3917-6452-4107-A0E2-89EBE938921D}" presName="Name37" presStyleLbl="parChTrans1D2" presStyleIdx="1" presStyleCnt="2"/>
      <dgm:spPr/>
    </dgm:pt>
    <dgm:pt modelId="{F196CECC-17C1-4885-8FA4-0341E0468B21}" type="pres">
      <dgm:prSet presAssocID="{F8A64EA9-731F-4CBF-888A-22B2184C4578}" presName="hierRoot2" presStyleCnt="0">
        <dgm:presLayoutVars>
          <dgm:hierBranch val="init"/>
        </dgm:presLayoutVars>
      </dgm:prSet>
      <dgm:spPr/>
    </dgm:pt>
    <dgm:pt modelId="{B091C3F7-0D0D-41F7-B4AA-D1C6F503E63B}" type="pres">
      <dgm:prSet presAssocID="{F8A64EA9-731F-4CBF-888A-22B2184C4578}" presName="rootComposite" presStyleCnt="0"/>
      <dgm:spPr/>
    </dgm:pt>
    <dgm:pt modelId="{0E9D135E-2A9E-45F6-89F2-78AF25F15C66}" type="pres">
      <dgm:prSet presAssocID="{F8A64EA9-731F-4CBF-888A-22B2184C4578}" presName="rootText" presStyleLbl="node2" presStyleIdx="1" presStyleCnt="2">
        <dgm:presLayoutVars>
          <dgm:chPref val="3"/>
        </dgm:presLayoutVars>
      </dgm:prSet>
      <dgm:spPr/>
    </dgm:pt>
    <dgm:pt modelId="{B19457F3-9884-4322-9004-D9F9894D0DE3}" type="pres">
      <dgm:prSet presAssocID="{F8A64EA9-731F-4CBF-888A-22B2184C4578}" presName="rootConnector" presStyleLbl="node2" presStyleIdx="1" presStyleCnt="2"/>
      <dgm:spPr/>
    </dgm:pt>
    <dgm:pt modelId="{7EF4FC19-20AF-4F7B-B40F-B1BE4A9D8C85}" type="pres">
      <dgm:prSet presAssocID="{F8A64EA9-731F-4CBF-888A-22B2184C4578}" presName="hierChild4" presStyleCnt="0"/>
      <dgm:spPr/>
    </dgm:pt>
    <dgm:pt modelId="{523E7E2E-96E8-4F7B-9FD6-CE4610BCBE40}" type="pres">
      <dgm:prSet presAssocID="{F8A64EA9-731F-4CBF-888A-22B2184C4578}" presName="hierChild5" presStyleCnt="0"/>
      <dgm:spPr/>
    </dgm:pt>
    <dgm:pt modelId="{31A2BC60-13F9-490A-B6F4-7B1840572986}" type="pres">
      <dgm:prSet presAssocID="{27D42DB1-68FF-4896-8A3D-EBE4A2B98067}" presName="hierChild3" presStyleCnt="0"/>
      <dgm:spPr/>
    </dgm:pt>
  </dgm:ptLst>
  <dgm:cxnLst>
    <dgm:cxn modelId="{15F9140F-EE1B-4CC8-A6DD-3DF736EC9AB2}" type="presOf" srcId="{4974BB3D-AA1C-4AF4-B83B-1888935954AF}" destId="{B7430969-215E-4C1F-B147-0C67739807CC}" srcOrd="0" destOrd="0" presId="urn:microsoft.com/office/officeart/2005/8/layout/orgChart1"/>
    <dgm:cxn modelId="{11F04D16-894C-4F04-90DD-791F9C4A6321}" srcId="{C03A3598-43B5-46A4-9D42-4151D64C3C5F}" destId="{27D42DB1-68FF-4896-8A3D-EBE4A2B98067}" srcOrd="0" destOrd="0" parTransId="{96672577-FDC4-4489-B230-E782DCD3082C}" sibTransId="{D5B5602C-26FD-40D1-96D0-205F1EC80B6F}"/>
    <dgm:cxn modelId="{54FFA72E-16B6-4D73-ACF6-549BF4733D4F}" type="presOf" srcId="{F8A64EA9-731F-4CBF-888A-22B2184C4578}" destId="{B19457F3-9884-4322-9004-D9F9894D0DE3}" srcOrd="1" destOrd="0" presId="urn:microsoft.com/office/officeart/2005/8/layout/orgChart1"/>
    <dgm:cxn modelId="{13F8D53A-6040-4FFD-AA27-1DBADAD42931}" type="presOf" srcId="{F8A64EA9-731F-4CBF-888A-22B2184C4578}" destId="{0E9D135E-2A9E-45F6-89F2-78AF25F15C66}" srcOrd="0" destOrd="0" presId="urn:microsoft.com/office/officeart/2005/8/layout/orgChart1"/>
    <dgm:cxn modelId="{543CC36C-5995-49B0-AA4F-DA8DE60D8309}" type="presOf" srcId="{88515F1D-E64B-428E-96CD-14644B11BAE8}" destId="{43140776-E1F9-4EA0-B780-3FE3406DD49E}" srcOrd="0" destOrd="0" presId="urn:microsoft.com/office/officeart/2005/8/layout/orgChart1"/>
    <dgm:cxn modelId="{35E9808E-4D41-47A4-A92C-B30F4A5E6218}" type="presOf" srcId="{C03A3598-43B5-46A4-9D42-4151D64C3C5F}" destId="{52DC119A-159B-4E3D-B06E-82EC720AC66A}" srcOrd="0" destOrd="0" presId="urn:microsoft.com/office/officeart/2005/8/layout/orgChart1"/>
    <dgm:cxn modelId="{0D5A9790-AD7F-44AE-95CF-4FF23547478A}" type="presOf" srcId="{88515F1D-E64B-428E-96CD-14644B11BAE8}" destId="{51609C8B-DE7D-4FDE-B8B3-C41644453B15}" srcOrd="1" destOrd="0" presId="urn:microsoft.com/office/officeart/2005/8/layout/orgChart1"/>
    <dgm:cxn modelId="{D5B78C94-90A1-43C0-B353-12B988AAFD4F}" srcId="{27D42DB1-68FF-4896-8A3D-EBE4A2B98067}" destId="{F8A64EA9-731F-4CBF-888A-22B2184C4578}" srcOrd="1" destOrd="0" parTransId="{1E0B3917-6452-4107-A0E2-89EBE938921D}" sibTransId="{A1789995-C4DB-4A6F-B777-6C9402022829}"/>
    <dgm:cxn modelId="{B4C8B1BD-F8BD-441C-88E2-7DDCAE501CC6}" type="presOf" srcId="{1E0B3917-6452-4107-A0E2-89EBE938921D}" destId="{EBA22695-A310-444B-8BAF-E2AC553325FD}" srcOrd="0" destOrd="0" presId="urn:microsoft.com/office/officeart/2005/8/layout/orgChart1"/>
    <dgm:cxn modelId="{77F399C6-731A-4334-8936-2C0BB0618264}" type="presOf" srcId="{27D42DB1-68FF-4896-8A3D-EBE4A2B98067}" destId="{AC6E7D05-FED0-4B0B-A4BA-FBA83C3B8EDF}" srcOrd="1" destOrd="0" presId="urn:microsoft.com/office/officeart/2005/8/layout/orgChart1"/>
    <dgm:cxn modelId="{38DA23EF-BD72-479F-9042-A9A7B73F7973}" srcId="{27D42DB1-68FF-4896-8A3D-EBE4A2B98067}" destId="{88515F1D-E64B-428E-96CD-14644B11BAE8}" srcOrd="0" destOrd="0" parTransId="{4974BB3D-AA1C-4AF4-B83B-1888935954AF}" sibTransId="{1C793200-8BC0-41F8-967A-B328505E5D65}"/>
    <dgm:cxn modelId="{FB0652F6-F4D6-4A8C-8776-5114504937B0}" type="presOf" srcId="{27D42DB1-68FF-4896-8A3D-EBE4A2B98067}" destId="{4CD57CE4-6F00-4128-A3D0-3A7A6BF01F90}" srcOrd="0" destOrd="0" presId="urn:microsoft.com/office/officeart/2005/8/layout/orgChart1"/>
    <dgm:cxn modelId="{1D5F7C7F-2611-44F0-ABF9-5FEB66ACCBC2}" type="presParOf" srcId="{52DC119A-159B-4E3D-B06E-82EC720AC66A}" destId="{99A52163-B417-4888-AEC2-D8C3E33F1E1B}" srcOrd="0" destOrd="0" presId="urn:microsoft.com/office/officeart/2005/8/layout/orgChart1"/>
    <dgm:cxn modelId="{E4C91F9A-B110-49E2-8449-7A0A4EE91E06}" type="presParOf" srcId="{99A52163-B417-4888-AEC2-D8C3E33F1E1B}" destId="{2E9733E0-7501-4F82-8385-F828C5F9A11B}" srcOrd="0" destOrd="0" presId="urn:microsoft.com/office/officeart/2005/8/layout/orgChart1"/>
    <dgm:cxn modelId="{4C5FC003-7870-49CC-A161-2D02B328DE18}" type="presParOf" srcId="{2E9733E0-7501-4F82-8385-F828C5F9A11B}" destId="{4CD57CE4-6F00-4128-A3D0-3A7A6BF01F90}" srcOrd="0" destOrd="0" presId="urn:microsoft.com/office/officeart/2005/8/layout/orgChart1"/>
    <dgm:cxn modelId="{4C540F76-2B2E-487D-A888-97111FC12015}" type="presParOf" srcId="{2E9733E0-7501-4F82-8385-F828C5F9A11B}" destId="{AC6E7D05-FED0-4B0B-A4BA-FBA83C3B8EDF}" srcOrd="1" destOrd="0" presId="urn:microsoft.com/office/officeart/2005/8/layout/orgChart1"/>
    <dgm:cxn modelId="{85F83228-BC7A-49CB-B49A-6BC616E466FA}" type="presParOf" srcId="{99A52163-B417-4888-AEC2-D8C3E33F1E1B}" destId="{B0DC993D-A06E-4782-A45F-69D3839270E2}" srcOrd="1" destOrd="0" presId="urn:microsoft.com/office/officeart/2005/8/layout/orgChart1"/>
    <dgm:cxn modelId="{7A5F05F4-C9E0-42B4-97E7-343D749D252F}" type="presParOf" srcId="{B0DC993D-A06E-4782-A45F-69D3839270E2}" destId="{B7430969-215E-4C1F-B147-0C67739807CC}" srcOrd="0" destOrd="0" presId="urn:microsoft.com/office/officeart/2005/8/layout/orgChart1"/>
    <dgm:cxn modelId="{0B32BDBD-0C4C-4751-9CBD-D3925F8393F1}" type="presParOf" srcId="{B0DC993D-A06E-4782-A45F-69D3839270E2}" destId="{0724A1F3-6B53-4A07-A289-CC71E697F40F}" srcOrd="1" destOrd="0" presId="urn:microsoft.com/office/officeart/2005/8/layout/orgChart1"/>
    <dgm:cxn modelId="{EDF44622-453B-4699-8EB8-55738EE64F27}" type="presParOf" srcId="{0724A1F3-6B53-4A07-A289-CC71E697F40F}" destId="{FDD52FED-EE21-4522-BFAE-D43C063B17D8}" srcOrd="0" destOrd="0" presId="urn:microsoft.com/office/officeart/2005/8/layout/orgChart1"/>
    <dgm:cxn modelId="{0760B3D5-FB7C-4941-8850-D3A3F9DB74DC}" type="presParOf" srcId="{FDD52FED-EE21-4522-BFAE-D43C063B17D8}" destId="{43140776-E1F9-4EA0-B780-3FE3406DD49E}" srcOrd="0" destOrd="0" presId="urn:microsoft.com/office/officeart/2005/8/layout/orgChart1"/>
    <dgm:cxn modelId="{1BBB0C02-9091-4A6F-8047-A152C51B52E2}" type="presParOf" srcId="{FDD52FED-EE21-4522-BFAE-D43C063B17D8}" destId="{51609C8B-DE7D-4FDE-B8B3-C41644453B15}" srcOrd="1" destOrd="0" presId="urn:microsoft.com/office/officeart/2005/8/layout/orgChart1"/>
    <dgm:cxn modelId="{48BBC530-682F-4671-B4C3-2F20EA5FA5D3}" type="presParOf" srcId="{0724A1F3-6B53-4A07-A289-CC71E697F40F}" destId="{BC413AB5-2F6A-49E6-88F7-434315D1E926}" srcOrd="1" destOrd="0" presId="urn:microsoft.com/office/officeart/2005/8/layout/orgChart1"/>
    <dgm:cxn modelId="{AB60CE97-83CB-4744-927F-7DDF72883FEC}" type="presParOf" srcId="{0724A1F3-6B53-4A07-A289-CC71E697F40F}" destId="{E1BBC111-E3C1-4E6B-B1EB-AA6289582637}" srcOrd="2" destOrd="0" presId="urn:microsoft.com/office/officeart/2005/8/layout/orgChart1"/>
    <dgm:cxn modelId="{747BB028-6239-4A1C-A8E2-7C03FC018D73}" type="presParOf" srcId="{B0DC993D-A06E-4782-A45F-69D3839270E2}" destId="{EBA22695-A310-444B-8BAF-E2AC553325FD}" srcOrd="2" destOrd="0" presId="urn:microsoft.com/office/officeart/2005/8/layout/orgChart1"/>
    <dgm:cxn modelId="{3C8BECE0-7518-4C58-9D5B-A11A73C74E30}" type="presParOf" srcId="{B0DC993D-A06E-4782-A45F-69D3839270E2}" destId="{F196CECC-17C1-4885-8FA4-0341E0468B21}" srcOrd="3" destOrd="0" presId="urn:microsoft.com/office/officeart/2005/8/layout/orgChart1"/>
    <dgm:cxn modelId="{5BCD8352-55AA-4EF8-9804-218D766C5FE1}" type="presParOf" srcId="{F196CECC-17C1-4885-8FA4-0341E0468B21}" destId="{B091C3F7-0D0D-41F7-B4AA-D1C6F503E63B}" srcOrd="0" destOrd="0" presId="urn:microsoft.com/office/officeart/2005/8/layout/orgChart1"/>
    <dgm:cxn modelId="{1805A4C7-AC8D-48FC-900A-ECAC5947DCA7}" type="presParOf" srcId="{B091C3F7-0D0D-41F7-B4AA-D1C6F503E63B}" destId="{0E9D135E-2A9E-45F6-89F2-78AF25F15C66}" srcOrd="0" destOrd="0" presId="urn:microsoft.com/office/officeart/2005/8/layout/orgChart1"/>
    <dgm:cxn modelId="{3A44207E-543D-49ED-9D6C-3B585EFC807A}" type="presParOf" srcId="{B091C3F7-0D0D-41F7-B4AA-D1C6F503E63B}" destId="{B19457F3-9884-4322-9004-D9F9894D0DE3}" srcOrd="1" destOrd="0" presId="urn:microsoft.com/office/officeart/2005/8/layout/orgChart1"/>
    <dgm:cxn modelId="{1CBDC671-C70E-47C9-9FCA-23DF275AD9CA}" type="presParOf" srcId="{F196CECC-17C1-4885-8FA4-0341E0468B21}" destId="{7EF4FC19-20AF-4F7B-B40F-B1BE4A9D8C85}" srcOrd="1" destOrd="0" presId="urn:microsoft.com/office/officeart/2005/8/layout/orgChart1"/>
    <dgm:cxn modelId="{AA994C6D-7AC8-4369-9DCF-8DEC9C84EC58}" type="presParOf" srcId="{F196CECC-17C1-4885-8FA4-0341E0468B21}" destId="{523E7E2E-96E8-4F7B-9FD6-CE4610BCBE40}" srcOrd="2" destOrd="0" presId="urn:microsoft.com/office/officeart/2005/8/layout/orgChart1"/>
    <dgm:cxn modelId="{F90B49F1-F5E7-476A-9B03-5DFF6129E3CD}" type="presParOf" srcId="{99A52163-B417-4888-AEC2-D8C3E33F1E1B}" destId="{31A2BC60-13F9-490A-B6F4-7B18405729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5EE2A3-E720-4063-BAA3-2DE1B4D2CA37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PE"/>
        </a:p>
      </dgm:t>
    </dgm:pt>
    <dgm:pt modelId="{8A1F4058-8804-4E11-B9F2-EC2F39D49CAB}">
      <dgm:prSet phldrT="[Texto]" custT="1"/>
      <dgm:spPr/>
      <dgm:t>
        <a:bodyPr/>
        <a:lstStyle/>
        <a:p>
          <a:r>
            <a:rPr lang="es-PE" sz="1800" b="1" dirty="0"/>
            <a:t>COMPARACIÓN DE PRECIOS</a:t>
          </a:r>
        </a:p>
      </dgm:t>
    </dgm:pt>
    <dgm:pt modelId="{75B2B998-53ED-4293-B8C7-8EF0E6BA6B29}" type="parTrans" cxnId="{09F89F56-F9A5-4184-B2A5-D0AAA5D242BD}">
      <dgm:prSet/>
      <dgm:spPr/>
      <dgm:t>
        <a:bodyPr/>
        <a:lstStyle/>
        <a:p>
          <a:endParaRPr lang="es-PE"/>
        </a:p>
      </dgm:t>
    </dgm:pt>
    <dgm:pt modelId="{F04263F8-BD95-46C3-A8BF-BE23D396BF7B}" type="sibTrans" cxnId="{09F89F56-F9A5-4184-B2A5-D0AAA5D242BD}">
      <dgm:prSet/>
      <dgm:spPr/>
      <dgm:t>
        <a:bodyPr/>
        <a:lstStyle/>
        <a:p>
          <a:endParaRPr lang="es-PE"/>
        </a:p>
      </dgm:t>
    </dgm:pt>
    <dgm:pt modelId="{C49914FD-B6A3-4846-B2CC-B520B6142E8E}">
      <dgm:prSet phldrT="[Texto]"/>
      <dgm:spPr/>
      <dgm:t>
        <a:bodyPr/>
        <a:lstStyle/>
        <a:p>
          <a:r>
            <a:rPr lang="es-PE" dirty="0"/>
            <a:t>Tipo</a:t>
          </a:r>
          <a:r>
            <a:rPr lang="es-PE" baseline="0" dirty="0"/>
            <a:t> de procedimiento de selección</a:t>
          </a:r>
          <a:endParaRPr lang="es-PE" dirty="0"/>
        </a:p>
      </dgm:t>
    </dgm:pt>
    <dgm:pt modelId="{A395EDE1-CC54-4594-A561-B4EDC7903BEA}" type="parTrans" cxnId="{DAD76DFE-4222-49FB-BD7E-7B789B087C2A}">
      <dgm:prSet/>
      <dgm:spPr/>
      <dgm:t>
        <a:bodyPr/>
        <a:lstStyle/>
        <a:p>
          <a:endParaRPr lang="es-PE"/>
        </a:p>
      </dgm:t>
    </dgm:pt>
    <dgm:pt modelId="{289717B0-299C-4D16-9AFB-A196BDD1B6EE}" type="sibTrans" cxnId="{DAD76DFE-4222-49FB-BD7E-7B789B087C2A}">
      <dgm:prSet/>
      <dgm:spPr/>
      <dgm:t>
        <a:bodyPr/>
        <a:lstStyle/>
        <a:p>
          <a:endParaRPr lang="es-PE"/>
        </a:p>
      </dgm:t>
    </dgm:pt>
    <dgm:pt modelId="{8B3CE975-8E38-4EE6-B64B-48EB7AB55418}">
      <dgm:prSet phldrT="[Texto]"/>
      <dgm:spPr/>
      <dgm:t>
        <a:bodyPr/>
        <a:lstStyle/>
        <a:p>
          <a:r>
            <a:rPr lang="es-PE" dirty="0"/>
            <a:t>Documentos = solicitudes de cotizaciones </a:t>
          </a:r>
        </a:p>
      </dgm:t>
    </dgm:pt>
    <dgm:pt modelId="{1F2D5879-7F44-4B1A-8AEC-FF8BD06D25A1}" type="parTrans" cxnId="{665FBCB0-8443-49E1-9B0E-51B2AF042C92}">
      <dgm:prSet/>
      <dgm:spPr/>
      <dgm:t>
        <a:bodyPr/>
        <a:lstStyle/>
        <a:p>
          <a:endParaRPr lang="es-PE"/>
        </a:p>
      </dgm:t>
    </dgm:pt>
    <dgm:pt modelId="{9B621A32-747C-4499-ACA1-DEF04B7D29A2}" type="sibTrans" cxnId="{665FBCB0-8443-49E1-9B0E-51B2AF042C92}">
      <dgm:prSet/>
      <dgm:spPr/>
      <dgm:t>
        <a:bodyPr/>
        <a:lstStyle/>
        <a:p>
          <a:endParaRPr lang="es-PE"/>
        </a:p>
      </dgm:t>
    </dgm:pt>
    <dgm:pt modelId="{1BE85082-77F3-40A6-A1B8-3658012C7EF7}">
      <dgm:prSet phldrT="[Texto]"/>
      <dgm:spPr/>
      <dgm:t>
        <a:bodyPr/>
        <a:lstStyle/>
        <a:p>
          <a:r>
            <a:rPr lang="es-PE" dirty="0"/>
            <a:t>Igual o menor a 15 UIT</a:t>
          </a:r>
        </a:p>
      </dgm:t>
    </dgm:pt>
    <dgm:pt modelId="{BF5A2A57-7F65-4952-A9F7-DF985AAF3A9F}" type="parTrans" cxnId="{A1431E0B-93F2-49B3-B3C1-BBDA9C13CAF2}">
      <dgm:prSet/>
      <dgm:spPr/>
      <dgm:t>
        <a:bodyPr/>
        <a:lstStyle/>
        <a:p>
          <a:endParaRPr lang="es-PE"/>
        </a:p>
      </dgm:t>
    </dgm:pt>
    <dgm:pt modelId="{652F8043-EF7F-4AFC-913C-B565152C25D0}" type="sibTrans" cxnId="{A1431E0B-93F2-49B3-B3C1-BBDA9C13CAF2}">
      <dgm:prSet/>
      <dgm:spPr/>
      <dgm:t>
        <a:bodyPr/>
        <a:lstStyle/>
        <a:p>
          <a:endParaRPr lang="es-PE"/>
        </a:p>
      </dgm:t>
    </dgm:pt>
    <dgm:pt modelId="{2427FFD7-D1F2-487E-A34D-791A25D26A2D}">
      <dgm:prSet phldrT="[Texto]"/>
      <dgm:spPr/>
      <dgm:t>
        <a:bodyPr/>
        <a:lstStyle/>
        <a:p>
          <a:r>
            <a:rPr lang="es-PE" dirty="0"/>
            <a:t>Solo bienes y servicios</a:t>
          </a:r>
        </a:p>
      </dgm:t>
    </dgm:pt>
    <dgm:pt modelId="{9CC5BC36-96F0-46BB-8FE1-F15154429522}" type="parTrans" cxnId="{35844E26-081A-44B3-8E91-CB80015E22A3}">
      <dgm:prSet/>
      <dgm:spPr/>
      <dgm:t>
        <a:bodyPr/>
        <a:lstStyle/>
        <a:p>
          <a:endParaRPr lang="es-PE"/>
        </a:p>
      </dgm:t>
    </dgm:pt>
    <dgm:pt modelId="{B8D06A87-7415-4E89-BA38-278143E573A7}" type="sibTrans" cxnId="{35844E26-081A-44B3-8E91-CB80015E22A3}">
      <dgm:prSet/>
      <dgm:spPr/>
      <dgm:t>
        <a:bodyPr/>
        <a:lstStyle/>
        <a:p>
          <a:endParaRPr lang="es-PE"/>
        </a:p>
      </dgm:t>
    </dgm:pt>
    <dgm:pt modelId="{C416E2DA-DDCA-4068-A805-8D3D28E32236}">
      <dgm:prSet phldrT="[Texto]"/>
      <dgm:spPr/>
      <dgm:t>
        <a:bodyPr/>
        <a:lstStyle/>
        <a:p>
          <a:r>
            <a:rPr lang="es-PE" dirty="0"/>
            <a:t>Existen en el mercado</a:t>
          </a:r>
        </a:p>
      </dgm:t>
    </dgm:pt>
    <dgm:pt modelId="{17D423C2-B1B8-45A4-BE0F-8A040D7A108F}" type="parTrans" cxnId="{500D1240-CA5A-47EE-AF5C-EA4CF442BFD2}">
      <dgm:prSet/>
      <dgm:spPr/>
      <dgm:t>
        <a:bodyPr/>
        <a:lstStyle/>
        <a:p>
          <a:endParaRPr lang="es-PE"/>
        </a:p>
      </dgm:t>
    </dgm:pt>
    <dgm:pt modelId="{F6EB520B-8629-4355-943A-0C76C45D65A1}" type="sibTrans" cxnId="{500D1240-CA5A-47EE-AF5C-EA4CF442BFD2}">
      <dgm:prSet/>
      <dgm:spPr/>
      <dgm:t>
        <a:bodyPr/>
        <a:lstStyle/>
        <a:p>
          <a:endParaRPr lang="es-PE"/>
        </a:p>
      </dgm:t>
    </dgm:pt>
    <dgm:pt modelId="{980F2023-AA3B-4016-A145-D68527956BC0}">
      <dgm:prSet phldrT="[Texto]"/>
      <dgm:spPr/>
      <dgm:t>
        <a:bodyPr/>
        <a:lstStyle/>
        <a:p>
          <a:r>
            <a:rPr lang="es-PE" dirty="0"/>
            <a:t>Cumplan con las EE.TT. o TDR sin cambios</a:t>
          </a:r>
        </a:p>
      </dgm:t>
    </dgm:pt>
    <dgm:pt modelId="{819D00A0-4305-43B2-86A3-B096018A480C}" type="parTrans" cxnId="{45D034C3-2991-465A-9AB8-25217F3F0E5A}">
      <dgm:prSet/>
      <dgm:spPr/>
      <dgm:t>
        <a:bodyPr/>
        <a:lstStyle/>
        <a:p>
          <a:endParaRPr lang="es-PE"/>
        </a:p>
      </dgm:t>
    </dgm:pt>
    <dgm:pt modelId="{14872969-4ECA-4DB5-A4FE-E19477C03731}" type="sibTrans" cxnId="{45D034C3-2991-465A-9AB8-25217F3F0E5A}">
      <dgm:prSet/>
      <dgm:spPr/>
      <dgm:t>
        <a:bodyPr/>
        <a:lstStyle/>
        <a:p>
          <a:endParaRPr lang="es-PE"/>
        </a:p>
      </dgm:t>
    </dgm:pt>
    <dgm:pt modelId="{7E0D104D-6411-400E-B703-A887B6146D5C}">
      <dgm:prSet phldrT="[Texto]"/>
      <dgm:spPr/>
      <dgm:t>
        <a:bodyPr/>
        <a:lstStyle/>
        <a:p>
          <a:r>
            <a:rPr lang="es-PE"/>
            <a:t>Plazo de Entrega o ejecución = 05 días de formalizada la contratación</a:t>
          </a:r>
          <a:endParaRPr lang="es-PE" dirty="0"/>
        </a:p>
      </dgm:t>
    </dgm:pt>
    <dgm:pt modelId="{29E2729C-B026-4F42-A95E-EB8F9E887D3B}" type="parTrans" cxnId="{47342BBF-DC34-470D-B854-225758ADD9C4}">
      <dgm:prSet/>
      <dgm:spPr/>
      <dgm:t>
        <a:bodyPr/>
        <a:lstStyle/>
        <a:p>
          <a:endParaRPr lang="es-PE"/>
        </a:p>
      </dgm:t>
    </dgm:pt>
    <dgm:pt modelId="{9F47A14C-6814-43E4-AF38-288E0C6DB407}" type="sibTrans" cxnId="{47342BBF-DC34-470D-B854-225758ADD9C4}">
      <dgm:prSet/>
      <dgm:spPr/>
      <dgm:t>
        <a:bodyPr/>
        <a:lstStyle/>
        <a:p>
          <a:endParaRPr lang="es-PE"/>
        </a:p>
      </dgm:t>
    </dgm:pt>
    <dgm:pt modelId="{5F60A371-DD3A-475B-9932-DC7B4865E27D}" type="pres">
      <dgm:prSet presAssocID="{F25EE2A3-E720-4063-BAA3-2DE1B4D2CA37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8E03E5F-B67B-4A52-8580-00EF339626CF}" type="pres">
      <dgm:prSet presAssocID="{8A1F4058-8804-4E11-B9F2-EC2F39D49CAB}" presName="hierRoot1" presStyleCnt="0">
        <dgm:presLayoutVars>
          <dgm:hierBranch val="init"/>
        </dgm:presLayoutVars>
      </dgm:prSet>
      <dgm:spPr/>
    </dgm:pt>
    <dgm:pt modelId="{B11D5CA3-7B6A-4A48-BCD3-4CE758B09FEF}" type="pres">
      <dgm:prSet presAssocID="{8A1F4058-8804-4E11-B9F2-EC2F39D49CAB}" presName="rootComposite1" presStyleCnt="0"/>
      <dgm:spPr/>
    </dgm:pt>
    <dgm:pt modelId="{D7DCD43C-9B6E-4289-A804-A22C7212AE77}" type="pres">
      <dgm:prSet presAssocID="{8A1F4058-8804-4E11-B9F2-EC2F39D49CAB}" presName="rootText1" presStyleLbl="alignAcc1" presStyleIdx="0" presStyleCnt="0" custScaleX="140883">
        <dgm:presLayoutVars>
          <dgm:chPref val="3"/>
        </dgm:presLayoutVars>
      </dgm:prSet>
      <dgm:spPr/>
    </dgm:pt>
    <dgm:pt modelId="{4A2B21C7-5A12-442F-8F33-F8C706F49896}" type="pres">
      <dgm:prSet presAssocID="{8A1F4058-8804-4E11-B9F2-EC2F39D49CAB}" presName="topArc1" presStyleLbl="parChTrans1D1" presStyleIdx="0" presStyleCnt="16"/>
      <dgm:spPr/>
    </dgm:pt>
    <dgm:pt modelId="{4A5FF007-3950-4787-8A11-F9C6E2729C3E}" type="pres">
      <dgm:prSet presAssocID="{8A1F4058-8804-4E11-B9F2-EC2F39D49CAB}" presName="bottomArc1" presStyleLbl="parChTrans1D1" presStyleIdx="1" presStyleCnt="16"/>
      <dgm:spPr/>
    </dgm:pt>
    <dgm:pt modelId="{0861C54A-AE1E-4706-A234-1DBF275D7B86}" type="pres">
      <dgm:prSet presAssocID="{8A1F4058-8804-4E11-B9F2-EC2F39D49CAB}" presName="topConnNode1" presStyleLbl="node1" presStyleIdx="0" presStyleCnt="0"/>
      <dgm:spPr/>
    </dgm:pt>
    <dgm:pt modelId="{27843B7C-7D27-420D-B8EB-547457F21FE9}" type="pres">
      <dgm:prSet presAssocID="{8A1F4058-8804-4E11-B9F2-EC2F39D49CAB}" presName="hierChild2" presStyleCnt="0"/>
      <dgm:spPr/>
    </dgm:pt>
    <dgm:pt modelId="{AC97FEA3-9B33-4A28-8D64-BF2FE1BCE80E}" type="pres">
      <dgm:prSet presAssocID="{A395EDE1-CC54-4594-A561-B4EDC7903BEA}" presName="Name28" presStyleLbl="parChTrans1D2" presStyleIdx="0" presStyleCnt="4"/>
      <dgm:spPr/>
    </dgm:pt>
    <dgm:pt modelId="{91A5D0AC-F029-4998-8D74-ABEA0DD5EED9}" type="pres">
      <dgm:prSet presAssocID="{C49914FD-B6A3-4846-B2CC-B520B6142E8E}" presName="hierRoot2" presStyleCnt="0">
        <dgm:presLayoutVars>
          <dgm:hierBranch val="init"/>
        </dgm:presLayoutVars>
      </dgm:prSet>
      <dgm:spPr/>
    </dgm:pt>
    <dgm:pt modelId="{450FC486-BFC0-4D61-83D4-D3B1C375770C}" type="pres">
      <dgm:prSet presAssocID="{C49914FD-B6A3-4846-B2CC-B520B6142E8E}" presName="rootComposite2" presStyleCnt="0"/>
      <dgm:spPr/>
    </dgm:pt>
    <dgm:pt modelId="{2CA1076F-258F-42AD-99F1-FD9E38AEF675}" type="pres">
      <dgm:prSet presAssocID="{C49914FD-B6A3-4846-B2CC-B520B6142E8E}" presName="rootText2" presStyleLbl="alignAcc1" presStyleIdx="0" presStyleCnt="0">
        <dgm:presLayoutVars>
          <dgm:chPref val="3"/>
        </dgm:presLayoutVars>
      </dgm:prSet>
      <dgm:spPr/>
    </dgm:pt>
    <dgm:pt modelId="{1ECCBDB1-6C29-4FFA-8BD8-23760C939F5D}" type="pres">
      <dgm:prSet presAssocID="{C49914FD-B6A3-4846-B2CC-B520B6142E8E}" presName="topArc2" presStyleLbl="parChTrans1D1" presStyleIdx="2" presStyleCnt="16"/>
      <dgm:spPr/>
    </dgm:pt>
    <dgm:pt modelId="{F81F0E39-5000-4DD5-8693-ECB87EC1C8A9}" type="pres">
      <dgm:prSet presAssocID="{C49914FD-B6A3-4846-B2CC-B520B6142E8E}" presName="bottomArc2" presStyleLbl="parChTrans1D1" presStyleIdx="3" presStyleCnt="16"/>
      <dgm:spPr/>
    </dgm:pt>
    <dgm:pt modelId="{4EEC109A-2197-4858-835C-8B9CB569FD46}" type="pres">
      <dgm:prSet presAssocID="{C49914FD-B6A3-4846-B2CC-B520B6142E8E}" presName="topConnNode2" presStyleLbl="node2" presStyleIdx="0" presStyleCnt="0"/>
      <dgm:spPr/>
    </dgm:pt>
    <dgm:pt modelId="{983F99DA-8FD3-46A5-A877-4A520CEDE684}" type="pres">
      <dgm:prSet presAssocID="{C49914FD-B6A3-4846-B2CC-B520B6142E8E}" presName="hierChild4" presStyleCnt="0"/>
      <dgm:spPr/>
    </dgm:pt>
    <dgm:pt modelId="{C1EEBD00-D43C-453D-8168-2731CFC888BF}" type="pres">
      <dgm:prSet presAssocID="{C49914FD-B6A3-4846-B2CC-B520B6142E8E}" presName="hierChild5" presStyleCnt="0"/>
      <dgm:spPr/>
    </dgm:pt>
    <dgm:pt modelId="{BAB042A1-C424-4882-B131-B6821CFD6B52}" type="pres">
      <dgm:prSet presAssocID="{9CC5BC36-96F0-46BB-8FE1-F15154429522}" presName="Name28" presStyleLbl="parChTrans1D2" presStyleIdx="1" presStyleCnt="4"/>
      <dgm:spPr/>
    </dgm:pt>
    <dgm:pt modelId="{F13EBA43-3763-4CE8-B532-AFC39170106C}" type="pres">
      <dgm:prSet presAssocID="{2427FFD7-D1F2-487E-A34D-791A25D26A2D}" presName="hierRoot2" presStyleCnt="0">
        <dgm:presLayoutVars>
          <dgm:hierBranch val="init"/>
        </dgm:presLayoutVars>
      </dgm:prSet>
      <dgm:spPr/>
    </dgm:pt>
    <dgm:pt modelId="{7D022072-690F-4A96-AD52-AEE730DB7DB8}" type="pres">
      <dgm:prSet presAssocID="{2427FFD7-D1F2-487E-A34D-791A25D26A2D}" presName="rootComposite2" presStyleCnt="0"/>
      <dgm:spPr/>
    </dgm:pt>
    <dgm:pt modelId="{5B1EA048-9F2F-4532-A8F6-AB65568AFEA8}" type="pres">
      <dgm:prSet presAssocID="{2427FFD7-D1F2-487E-A34D-791A25D26A2D}" presName="rootText2" presStyleLbl="alignAcc1" presStyleIdx="0" presStyleCnt="0">
        <dgm:presLayoutVars>
          <dgm:chPref val="3"/>
        </dgm:presLayoutVars>
      </dgm:prSet>
      <dgm:spPr/>
    </dgm:pt>
    <dgm:pt modelId="{DD76C3C2-3778-48C9-901D-A64F5523DA45}" type="pres">
      <dgm:prSet presAssocID="{2427FFD7-D1F2-487E-A34D-791A25D26A2D}" presName="topArc2" presStyleLbl="parChTrans1D1" presStyleIdx="4" presStyleCnt="16"/>
      <dgm:spPr/>
    </dgm:pt>
    <dgm:pt modelId="{FB0656D9-A1AB-49D2-A41F-F818842C1360}" type="pres">
      <dgm:prSet presAssocID="{2427FFD7-D1F2-487E-A34D-791A25D26A2D}" presName="bottomArc2" presStyleLbl="parChTrans1D1" presStyleIdx="5" presStyleCnt="16"/>
      <dgm:spPr/>
    </dgm:pt>
    <dgm:pt modelId="{F753BC5A-24D2-4D94-A4D4-21B36FD15F90}" type="pres">
      <dgm:prSet presAssocID="{2427FFD7-D1F2-487E-A34D-791A25D26A2D}" presName="topConnNode2" presStyleLbl="node2" presStyleIdx="0" presStyleCnt="0"/>
      <dgm:spPr/>
    </dgm:pt>
    <dgm:pt modelId="{28FF56BA-7F45-494A-BDDF-88F7C80AED84}" type="pres">
      <dgm:prSet presAssocID="{2427FFD7-D1F2-487E-A34D-791A25D26A2D}" presName="hierChild4" presStyleCnt="0"/>
      <dgm:spPr/>
    </dgm:pt>
    <dgm:pt modelId="{CDDFA605-D37F-495A-A5B9-822261BF8EF0}" type="pres">
      <dgm:prSet presAssocID="{17D423C2-B1B8-45A4-BE0F-8A040D7A108F}" presName="Name28" presStyleLbl="parChTrans1D3" presStyleIdx="0" presStyleCnt="3"/>
      <dgm:spPr/>
    </dgm:pt>
    <dgm:pt modelId="{B5AA18F8-E027-4C90-9999-EC6D1F4A8D31}" type="pres">
      <dgm:prSet presAssocID="{C416E2DA-DDCA-4068-A805-8D3D28E32236}" presName="hierRoot2" presStyleCnt="0">
        <dgm:presLayoutVars>
          <dgm:hierBranch val="init"/>
        </dgm:presLayoutVars>
      </dgm:prSet>
      <dgm:spPr/>
    </dgm:pt>
    <dgm:pt modelId="{D25C71A4-228F-42FE-ACEF-55BD7BD0D323}" type="pres">
      <dgm:prSet presAssocID="{C416E2DA-DDCA-4068-A805-8D3D28E32236}" presName="rootComposite2" presStyleCnt="0"/>
      <dgm:spPr/>
    </dgm:pt>
    <dgm:pt modelId="{2BC59036-D663-4DCC-B418-B8DEAF978C37}" type="pres">
      <dgm:prSet presAssocID="{C416E2DA-DDCA-4068-A805-8D3D28E32236}" presName="rootText2" presStyleLbl="alignAcc1" presStyleIdx="0" presStyleCnt="0">
        <dgm:presLayoutVars>
          <dgm:chPref val="3"/>
        </dgm:presLayoutVars>
      </dgm:prSet>
      <dgm:spPr/>
    </dgm:pt>
    <dgm:pt modelId="{4E411BDA-D926-4E85-A39D-02DCB974BDE1}" type="pres">
      <dgm:prSet presAssocID="{C416E2DA-DDCA-4068-A805-8D3D28E32236}" presName="topArc2" presStyleLbl="parChTrans1D1" presStyleIdx="6" presStyleCnt="16"/>
      <dgm:spPr/>
    </dgm:pt>
    <dgm:pt modelId="{C42AADB3-D4AB-4D67-A00C-2608F48A71AD}" type="pres">
      <dgm:prSet presAssocID="{C416E2DA-DDCA-4068-A805-8D3D28E32236}" presName="bottomArc2" presStyleLbl="parChTrans1D1" presStyleIdx="7" presStyleCnt="16"/>
      <dgm:spPr/>
    </dgm:pt>
    <dgm:pt modelId="{41D09916-7D26-4F80-B191-8D4553D4EECD}" type="pres">
      <dgm:prSet presAssocID="{C416E2DA-DDCA-4068-A805-8D3D28E32236}" presName="topConnNode2" presStyleLbl="node3" presStyleIdx="0" presStyleCnt="0"/>
      <dgm:spPr/>
    </dgm:pt>
    <dgm:pt modelId="{FA1448A7-8113-4518-A85A-DBABC188D8A4}" type="pres">
      <dgm:prSet presAssocID="{C416E2DA-DDCA-4068-A805-8D3D28E32236}" presName="hierChild4" presStyleCnt="0"/>
      <dgm:spPr/>
    </dgm:pt>
    <dgm:pt modelId="{0E548F84-399C-4CD2-AF33-3664E61288C9}" type="pres">
      <dgm:prSet presAssocID="{C416E2DA-DDCA-4068-A805-8D3D28E32236}" presName="hierChild5" presStyleCnt="0"/>
      <dgm:spPr/>
    </dgm:pt>
    <dgm:pt modelId="{3A9B71BA-C57A-4897-ADC8-84B780B9A84E}" type="pres">
      <dgm:prSet presAssocID="{819D00A0-4305-43B2-86A3-B096018A480C}" presName="Name28" presStyleLbl="parChTrans1D3" presStyleIdx="1" presStyleCnt="3"/>
      <dgm:spPr/>
    </dgm:pt>
    <dgm:pt modelId="{60AC6A1E-8F34-4AFA-B449-EF8486B86408}" type="pres">
      <dgm:prSet presAssocID="{980F2023-AA3B-4016-A145-D68527956BC0}" presName="hierRoot2" presStyleCnt="0">
        <dgm:presLayoutVars>
          <dgm:hierBranch val="init"/>
        </dgm:presLayoutVars>
      </dgm:prSet>
      <dgm:spPr/>
    </dgm:pt>
    <dgm:pt modelId="{56377309-9CA9-47C3-92F7-C39F99756DCC}" type="pres">
      <dgm:prSet presAssocID="{980F2023-AA3B-4016-A145-D68527956BC0}" presName="rootComposite2" presStyleCnt="0"/>
      <dgm:spPr/>
    </dgm:pt>
    <dgm:pt modelId="{05F7A98F-1436-4F6B-896C-C46020209243}" type="pres">
      <dgm:prSet presAssocID="{980F2023-AA3B-4016-A145-D68527956BC0}" presName="rootText2" presStyleLbl="alignAcc1" presStyleIdx="0" presStyleCnt="0">
        <dgm:presLayoutVars>
          <dgm:chPref val="3"/>
        </dgm:presLayoutVars>
      </dgm:prSet>
      <dgm:spPr/>
    </dgm:pt>
    <dgm:pt modelId="{20FF189B-7F41-4225-A7A1-86DD263E8C6C}" type="pres">
      <dgm:prSet presAssocID="{980F2023-AA3B-4016-A145-D68527956BC0}" presName="topArc2" presStyleLbl="parChTrans1D1" presStyleIdx="8" presStyleCnt="16"/>
      <dgm:spPr/>
    </dgm:pt>
    <dgm:pt modelId="{02031C8A-9680-4CCA-B6A4-23C1A5B3E521}" type="pres">
      <dgm:prSet presAssocID="{980F2023-AA3B-4016-A145-D68527956BC0}" presName="bottomArc2" presStyleLbl="parChTrans1D1" presStyleIdx="9" presStyleCnt="16"/>
      <dgm:spPr/>
    </dgm:pt>
    <dgm:pt modelId="{E8F9D8ED-D896-4A6D-9847-DCCCEF6EF80A}" type="pres">
      <dgm:prSet presAssocID="{980F2023-AA3B-4016-A145-D68527956BC0}" presName="topConnNode2" presStyleLbl="node3" presStyleIdx="0" presStyleCnt="0"/>
      <dgm:spPr/>
    </dgm:pt>
    <dgm:pt modelId="{01887415-E272-4BED-B9BA-F4BFCC6237F6}" type="pres">
      <dgm:prSet presAssocID="{980F2023-AA3B-4016-A145-D68527956BC0}" presName="hierChild4" presStyleCnt="0"/>
      <dgm:spPr/>
    </dgm:pt>
    <dgm:pt modelId="{78DAAD2A-7836-4B94-8283-6E29936E22A2}" type="pres">
      <dgm:prSet presAssocID="{980F2023-AA3B-4016-A145-D68527956BC0}" presName="hierChild5" presStyleCnt="0"/>
      <dgm:spPr/>
    </dgm:pt>
    <dgm:pt modelId="{F809E81F-11E2-4AC9-AA93-2A67D463BD4C}" type="pres">
      <dgm:prSet presAssocID="{29E2729C-B026-4F42-A95E-EB8F9E887D3B}" presName="Name28" presStyleLbl="parChTrans1D3" presStyleIdx="2" presStyleCnt="3"/>
      <dgm:spPr/>
    </dgm:pt>
    <dgm:pt modelId="{33D86FE5-0E83-41CB-8B77-1C6B8D53D565}" type="pres">
      <dgm:prSet presAssocID="{7E0D104D-6411-400E-B703-A887B6146D5C}" presName="hierRoot2" presStyleCnt="0">
        <dgm:presLayoutVars>
          <dgm:hierBranch val="init"/>
        </dgm:presLayoutVars>
      </dgm:prSet>
      <dgm:spPr/>
    </dgm:pt>
    <dgm:pt modelId="{8858E367-27A5-4372-B89D-689E9692B799}" type="pres">
      <dgm:prSet presAssocID="{7E0D104D-6411-400E-B703-A887B6146D5C}" presName="rootComposite2" presStyleCnt="0"/>
      <dgm:spPr/>
    </dgm:pt>
    <dgm:pt modelId="{1E111030-309C-4B49-91F8-9445BD25C6B0}" type="pres">
      <dgm:prSet presAssocID="{7E0D104D-6411-400E-B703-A887B6146D5C}" presName="rootText2" presStyleLbl="alignAcc1" presStyleIdx="0" presStyleCnt="0">
        <dgm:presLayoutVars>
          <dgm:chPref val="3"/>
        </dgm:presLayoutVars>
      </dgm:prSet>
      <dgm:spPr/>
    </dgm:pt>
    <dgm:pt modelId="{77F660E8-727B-4A82-9AD2-3A94AC14063B}" type="pres">
      <dgm:prSet presAssocID="{7E0D104D-6411-400E-B703-A887B6146D5C}" presName="topArc2" presStyleLbl="parChTrans1D1" presStyleIdx="10" presStyleCnt="16"/>
      <dgm:spPr/>
    </dgm:pt>
    <dgm:pt modelId="{296B96F5-021E-4762-86A3-3EF2C1D901FF}" type="pres">
      <dgm:prSet presAssocID="{7E0D104D-6411-400E-B703-A887B6146D5C}" presName="bottomArc2" presStyleLbl="parChTrans1D1" presStyleIdx="11" presStyleCnt="16"/>
      <dgm:spPr/>
    </dgm:pt>
    <dgm:pt modelId="{3B8FCC3B-E952-47A0-BD1C-EFE14204F3F9}" type="pres">
      <dgm:prSet presAssocID="{7E0D104D-6411-400E-B703-A887B6146D5C}" presName="topConnNode2" presStyleLbl="node3" presStyleIdx="0" presStyleCnt="0"/>
      <dgm:spPr/>
    </dgm:pt>
    <dgm:pt modelId="{21487CA9-9C1A-45B8-9B08-C09F091C23C4}" type="pres">
      <dgm:prSet presAssocID="{7E0D104D-6411-400E-B703-A887B6146D5C}" presName="hierChild4" presStyleCnt="0"/>
      <dgm:spPr/>
    </dgm:pt>
    <dgm:pt modelId="{00639093-1F9A-4D4B-94D8-4B81A69FA740}" type="pres">
      <dgm:prSet presAssocID="{7E0D104D-6411-400E-B703-A887B6146D5C}" presName="hierChild5" presStyleCnt="0"/>
      <dgm:spPr/>
    </dgm:pt>
    <dgm:pt modelId="{6C3D81E3-4CB0-4983-9644-2C909ABFF9A3}" type="pres">
      <dgm:prSet presAssocID="{2427FFD7-D1F2-487E-A34D-791A25D26A2D}" presName="hierChild5" presStyleCnt="0"/>
      <dgm:spPr/>
    </dgm:pt>
    <dgm:pt modelId="{3DCF5F3A-5610-450C-95A7-3D2CFD2D018E}" type="pres">
      <dgm:prSet presAssocID="{1F2D5879-7F44-4B1A-8AEC-FF8BD06D25A1}" presName="Name28" presStyleLbl="parChTrans1D2" presStyleIdx="2" presStyleCnt="4"/>
      <dgm:spPr/>
    </dgm:pt>
    <dgm:pt modelId="{EF74364B-D768-4672-A3B4-02D9CD1BF545}" type="pres">
      <dgm:prSet presAssocID="{8B3CE975-8E38-4EE6-B64B-48EB7AB55418}" presName="hierRoot2" presStyleCnt="0">
        <dgm:presLayoutVars>
          <dgm:hierBranch val="init"/>
        </dgm:presLayoutVars>
      </dgm:prSet>
      <dgm:spPr/>
    </dgm:pt>
    <dgm:pt modelId="{72E365BF-E35F-4EB2-8A6E-90077C5FC2EA}" type="pres">
      <dgm:prSet presAssocID="{8B3CE975-8E38-4EE6-B64B-48EB7AB55418}" presName="rootComposite2" presStyleCnt="0"/>
      <dgm:spPr/>
    </dgm:pt>
    <dgm:pt modelId="{281FF5A9-5BB0-45C6-B53D-41C98A920AE3}" type="pres">
      <dgm:prSet presAssocID="{8B3CE975-8E38-4EE6-B64B-48EB7AB55418}" presName="rootText2" presStyleLbl="alignAcc1" presStyleIdx="0" presStyleCnt="0">
        <dgm:presLayoutVars>
          <dgm:chPref val="3"/>
        </dgm:presLayoutVars>
      </dgm:prSet>
      <dgm:spPr/>
    </dgm:pt>
    <dgm:pt modelId="{1EE60469-BA23-4A9C-A35D-66B5995ECF8E}" type="pres">
      <dgm:prSet presAssocID="{8B3CE975-8E38-4EE6-B64B-48EB7AB55418}" presName="topArc2" presStyleLbl="parChTrans1D1" presStyleIdx="12" presStyleCnt="16"/>
      <dgm:spPr/>
    </dgm:pt>
    <dgm:pt modelId="{67573C72-0F02-4A71-B646-40136955EF9E}" type="pres">
      <dgm:prSet presAssocID="{8B3CE975-8E38-4EE6-B64B-48EB7AB55418}" presName="bottomArc2" presStyleLbl="parChTrans1D1" presStyleIdx="13" presStyleCnt="16"/>
      <dgm:spPr/>
    </dgm:pt>
    <dgm:pt modelId="{94C2BC8E-A9C6-4009-8117-4FB5FDE2D92E}" type="pres">
      <dgm:prSet presAssocID="{8B3CE975-8E38-4EE6-B64B-48EB7AB55418}" presName="topConnNode2" presStyleLbl="node2" presStyleIdx="0" presStyleCnt="0"/>
      <dgm:spPr/>
    </dgm:pt>
    <dgm:pt modelId="{D1E1206D-17FE-49A0-BE14-D24EE916FF7C}" type="pres">
      <dgm:prSet presAssocID="{8B3CE975-8E38-4EE6-B64B-48EB7AB55418}" presName="hierChild4" presStyleCnt="0"/>
      <dgm:spPr/>
    </dgm:pt>
    <dgm:pt modelId="{309E5B16-E95C-476E-80F3-9ED693DF315B}" type="pres">
      <dgm:prSet presAssocID="{8B3CE975-8E38-4EE6-B64B-48EB7AB55418}" presName="hierChild5" presStyleCnt="0"/>
      <dgm:spPr/>
    </dgm:pt>
    <dgm:pt modelId="{F86334CB-969B-41D5-ACB9-255DD4BD5DCF}" type="pres">
      <dgm:prSet presAssocID="{BF5A2A57-7F65-4952-A9F7-DF985AAF3A9F}" presName="Name28" presStyleLbl="parChTrans1D2" presStyleIdx="3" presStyleCnt="4"/>
      <dgm:spPr/>
    </dgm:pt>
    <dgm:pt modelId="{811A20E6-3EC0-434E-B9A3-C23E4F0777E1}" type="pres">
      <dgm:prSet presAssocID="{1BE85082-77F3-40A6-A1B8-3658012C7EF7}" presName="hierRoot2" presStyleCnt="0">
        <dgm:presLayoutVars>
          <dgm:hierBranch val="init"/>
        </dgm:presLayoutVars>
      </dgm:prSet>
      <dgm:spPr/>
    </dgm:pt>
    <dgm:pt modelId="{2161DF9D-37BA-4134-BC1A-76E4580ED45A}" type="pres">
      <dgm:prSet presAssocID="{1BE85082-77F3-40A6-A1B8-3658012C7EF7}" presName="rootComposite2" presStyleCnt="0"/>
      <dgm:spPr/>
    </dgm:pt>
    <dgm:pt modelId="{538FFCFA-F223-4DD2-A4E4-E34C502B5EFC}" type="pres">
      <dgm:prSet presAssocID="{1BE85082-77F3-40A6-A1B8-3658012C7EF7}" presName="rootText2" presStyleLbl="alignAcc1" presStyleIdx="0" presStyleCnt="0">
        <dgm:presLayoutVars>
          <dgm:chPref val="3"/>
        </dgm:presLayoutVars>
      </dgm:prSet>
      <dgm:spPr/>
    </dgm:pt>
    <dgm:pt modelId="{127DFE72-4062-4714-85F3-5ADB2EC120F3}" type="pres">
      <dgm:prSet presAssocID="{1BE85082-77F3-40A6-A1B8-3658012C7EF7}" presName="topArc2" presStyleLbl="parChTrans1D1" presStyleIdx="14" presStyleCnt="16"/>
      <dgm:spPr/>
    </dgm:pt>
    <dgm:pt modelId="{4E8CD40D-A99C-4529-A62A-27F125AE3643}" type="pres">
      <dgm:prSet presAssocID="{1BE85082-77F3-40A6-A1B8-3658012C7EF7}" presName="bottomArc2" presStyleLbl="parChTrans1D1" presStyleIdx="15" presStyleCnt="16"/>
      <dgm:spPr/>
    </dgm:pt>
    <dgm:pt modelId="{8AC631E5-C8F3-4723-893B-2D95C53468FC}" type="pres">
      <dgm:prSet presAssocID="{1BE85082-77F3-40A6-A1B8-3658012C7EF7}" presName="topConnNode2" presStyleLbl="node2" presStyleIdx="0" presStyleCnt="0"/>
      <dgm:spPr/>
    </dgm:pt>
    <dgm:pt modelId="{7F17272C-238A-45A5-9C34-E7F46372E14E}" type="pres">
      <dgm:prSet presAssocID="{1BE85082-77F3-40A6-A1B8-3658012C7EF7}" presName="hierChild4" presStyleCnt="0"/>
      <dgm:spPr/>
    </dgm:pt>
    <dgm:pt modelId="{6A11F19A-A6ED-4C8C-802C-E1243F8D1A2B}" type="pres">
      <dgm:prSet presAssocID="{1BE85082-77F3-40A6-A1B8-3658012C7EF7}" presName="hierChild5" presStyleCnt="0"/>
      <dgm:spPr/>
    </dgm:pt>
    <dgm:pt modelId="{3DAC8A57-CDC5-4258-94A4-E87388D9CDA4}" type="pres">
      <dgm:prSet presAssocID="{8A1F4058-8804-4E11-B9F2-EC2F39D49CAB}" presName="hierChild3" presStyleCnt="0"/>
      <dgm:spPr/>
    </dgm:pt>
  </dgm:ptLst>
  <dgm:cxnLst>
    <dgm:cxn modelId="{8304E202-2B3E-4D96-AD4A-FE36455633E1}" type="presOf" srcId="{2427FFD7-D1F2-487E-A34D-791A25D26A2D}" destId="{F753BC5A-24D2-4D94-A4D4-21B36FD15F90}" srcOrd="1" destOrd="0" presId="urn:microsoft.com/office/officeart/2008/layout/HalfCircleOrganizationChart"/>
    <dgm:cxn modelId="{A1431E0B-93F2-49B3-B3C1-BBDA9C13CAF2}" srcId="{8A1F4058-8804-4E11-B9F2-EC2F39D49CAB}" destId="{1BE85082-77F3-40A6-A1B8-3658012C7EF7}" srcOrd="3" destOrd="0" parTransId="{BF5A2A57-7F65-4952-A9F7-DF985AAF3A9F}" sibTransId="{652F8043-EF7F-4AFC-913C-B565152C25D0}"/>
    <dgm:cxn modelId="{35844E26-081A-44B3-8E91-CB80015E22A3}" srcId="{8A1F4058-8804-4E11-B9F2-EC2F39D49CAB}" destId="{2427FFD7-D1F2-487E-A34D-791A25D26A2D}" srcOrd="1" destOrd="0" parTransId="{9CC5BC36-96F0-46BB-8FE1-F15154429522}" sibTransId="{B8D06A87-7415-4E89-BA38-278143E573A7}"/>
    <dgm:cxn modelId="{7F3C3F28-3988-4C23-ABC0-0E14CECCAD8F}" type="presOf" srcId="{1BE85082-77F3-40A6-A1B8-3658012C7EF7}" destId="{538FFCFA-F223-4DD2-A4E4-E34C502B5EFC}" srcOrd="0" destOrd="0" presId="urn:microsoft.com/office/officeart/2008/layout/HalfCircleOrganizationChart"/>
    <dgm:cxn modelId="{F83DC02D-65A4-432A-86E4-34E9080C996F}" type="presOf" srcId="{980F2023-AA3B-4016-A145-D68527956BC0}" destId="{05F7A98F-1436-4F6B-896C-C46020209243}" srcOrd="0" destOrd="0" presId="urn:microsoft.com/office/officeart/2008/layout/HalfCircleOrganizationChart"/>
    <dgm:cxn modelId="{605F7135-1947-44B7-8876-551BF0905D60}" type="presOf" srcId="{980F2023-AA3B-4016-A145-D68527956BC0}" destId="{E8F9D8ED-D896-4A6D-9847-DCCCEF6EF80A}" srcOrd="1" destOrd="0" presId="urn:microsoft.com/office/officeart/2008/layout/HalfCircleOrganizationChart"/>
    <dgm:cxn modelId="{500D1240-CA5A-47EE-AF5C-EA4CF442BFD2}" srcId="{2427FFD7-D1F2-487E-A34D-791A25D26A2D}" destId="{C416E2DA-DDCA-4068-A805-8D3D28E32236}" srcOrd="0" destOrd="0" parTransId="{17D423C2-B1B8-45A4-BE0F-8A040D7A108F}" sibTransId="{F6EB520B-8629-4355-943A-0C76C45D65A1}"/>
    <dgm:cxn modelId="{2D7DA161-368D-4592-93E7-89FF2B33579B}" type="presOf" srcId="{F25EE2A3-E720-4063-BAA3-2DE1B4D2CA37}" destId="{5F60A371-DD3A-475B-9932-DC7B4865E27D}" srcOrd="0" destOrd="0" presId="urn:microsoft.com/office/officeart/2008/layout/HalfCircleOrganizationChart"/>
    <dgm:cxn modelId="{80C58443-7C6A-4722-A5E0-7518D7DDCEE7}" type="presOf" srcId="{819D00A0-4305-43B2-86A3-B096018A480C}" destId="{3A9B71BA-C57A-4897-ADC8-84B780B9A84E}" srcOrd="0" destOrd="0" presId="urn:microsoft.com/office/officeart/2008/layout/HalfCircleOrganizationChart"/>
    <dgm:cxn modelId="{BC4DF548-CD78-4E7D-A412-3B35BC07F103}" type="presOf" srcId="{8A1F4058-8804-4E11-B9F2-EC2F39D49CAB}" destId="{0861C54A-AE1E-4706-A234-1DBF275D7B86}" srcOrd="1" destOrd="0" presId="urn:microsoft.com/office/officeart/2008/layout/HalfCircleOrganizationChart"/>
    <dgm:cxn modelId="{065E7F4A-7F99-4482-B214-A61230E2530F}" type="presOf" srcId="{17D423C2-B1B8-45A4-BE0F-8A040D7A108F}" destId="{CDDFA605-D37F-495A-A5B9-822261BF8EF0}" srcOrd="0" destOrd="0" presId="urn:microsoft.com/office/officeart/2008/layout/HalfCircleOrganizationChart"/>
    <dgm:cxn modelId="{E4A0FD4B-A876-40A3-894C-0D5E2380A90D}" type="presOf" srcId="{C416E2DA-DDCA-4068-A805-8D3D28E32236}" destId="{41D09916-7D26-4F80-B191-8D4553D4EECD}" srcOrd="1" destOrd="0" presId="urn:microsoft.com/office/officeart/2008/layout/HalfCircleOrganizationChart"/>
    <dgm:cxn modelId="{1B7F7271-7CA0-4B06-8CF0-CCE1BE94CB99}" type="presOf" srcId="{8B3CE975-8E38-4EE6-B64B-48EB7AB55418}" destId="{94C2BC8E-A9C6-4009-8117-4FB5FDE2D92E}" srcOrd="1" destOrd="0" presId="urn:microsoft.com/office/officeart/2008/layout/HalfCircleOrganizationChart"/>
    <dgm:cxn modelId="{989B1873-FFF0-4ADB-B141-78A367ADA44D}" type="presOf" srcId="{C49914FD-B6A3-4846-B2CC-B520B6142E8E}" destId="{4EEC109A-2197-4858-835C-8B9CB569FD46}" srcOrd="1" destOrd="0" presId="urn:microsoft.com/office/officeart/2008/layout/HalfCircleOrganizationChart"/>
    <dgm:cxn modelId="{09F89F56-F9A5-4184-B2A5-D0AAA5D242BD}" srcId="{F25EE2A3-E720-4063-BAA3-2DE1B4D2CA37}" destId="{8A1F4058-8804-4E11-B9F2-EC2F39D49CAB}" srcOrd="0" destOrd="0" parTransId="{75B2B998-53ED-4293-B8C7-8EF0E6BA6B29}" sibTransId="{F04263F8-BD95-46C3-A8BF-BE23D396BF7B}"/>
    <dgm:cxn modelId="{EE24CA79-BD7A-4374-8AB4-766E2B44D8CC}" type="presOf" srcId="{1F2D5879-7F44-4B1A-8AEC-FF8BD06D25A1}" destId="{3DCF5F3A-5610-450C-95A7-3D2CFD2D018E}" srcOrd="0" destOrd="0" presId="urn:microsoft.com/office/officeart/2008/layout/HalfCircleOrganizationChart"/>
    <dgm:cxn modelId="{B72D667F-B9B2-4DCE-A7D8-37063E1F8B51}" type="presOf" srcId="{BF5A2A57-7F65-4952-A9F7-DF985AAF3A9F}" destId="{F86334CB-969B-41D5-ACB9-255DD4BD5DCF}" srcOrd="0" destOrd="0" presId="urn:microsoft.com/office/officeart/2008/layout/HalfCircleOrganizationChart"/>
    <dgm:cxn modelId="{1FE3F781-97A1-49D8-AC0A-C5841D288F43}" type="presOf" srcId="{A395EDE1-CC54-4594-A561-B4EDC7903BEA}" destId="{AC97FEA3-9B33-4A28-8D64-BF2FE1BCE80E}" srcOrd="0" destOrd="0" presId="urn:microsoft.com/office/officeart/2008/layout/HalfCircleOrganizationChart"/>
    <dgm:cxn modelId="{B6D08D8C-6356-4B7B-B14E-C1351CBE49BA}" type="presOf" srcId="{8B3CE975-8E38-4EE6-B64B-48EB7AB55418}" destId="{281FF5A9-5BB0-45C6-B53D-41C98A920AE3}" srcOrd="0" destOrd="0" presId="urn:microsoft.com/office/officeart/2008/layout/HalfCircleOrganizationChart"/>
    <dgm:cxn modelId="{BE03BB91-FDCE-484A-AB68-477282D12AAE}" type="presOf" srcId="{9CC5BC36-96F0-46BB-8FE1-F15154429522}" destId="{BAB042A1-C424-4882-B131-B6821CFD6B52}" srcOrd="0" destOrd="0" presId="urn:microsoft.com/office/officeart/2008/layout/HalfCircleOrganizationChart"/>
    <dgm:cxn modelId="{C31E0692-9102-4C3A-916E-036CC14AB183}" type="presOf" srcId="{C416E2DA-DDCA-4068-A805-8D3D28E32236}" destId="{2BC59036-D663-4DCC-B418-B8DEAF978C37}" srcOrd="0" destOrd="0" presId="urn:microsoft.com/office/officeart/2008/layout/HalfCircleOrganizationChart"/>
    <dgm:cxn modelId="{40966AA3-EEBA-4E0A-B4D4-83FB2F1B2682}" type="presOf" srcId="{1BE85082-77F3-40A6-A1B8-3658012C7EF7}" destId="{8AC631E5-C8F3-4723-893B-2D95C53468FC}" srcOrd="1" destOrd="0" presId="urn:microsoft.com/office/officeart/2008/layout/HalfCircleOrganizationChart"/>
    <dgm:cxn modelId="{665FBCB0-8443-49E1-9B0E-51B2AF042C92}" srcId="{8A1F4058-8804-4E11-B9F2-EC2F39D49CAB}" destId="{8B3CE975-8E38-4EE6-B64B-48EB7AB55418}" srcOrd="2" destOrd="0" parTransId="{1F2D5879-7F44-4B1A-8AEC-FF8BD06D25A1}" sibTransId="{9B621A32-747C-4499-ACA1-DEF04B7D29A2}"/>
    <dgm:cxn modelId="{47342BBF-DC34-470D-B854-225758ADD9C4}" srcId="{2427FFD7-D1F2-487E-A34D-791A25D26A2D}" destId="{7E0D104D-6411-400E-B703-A887B6146D5C}" srcOrd="2" destOrd="0" parTransId="{29E2729C-B026-4F42-A95E-EB8F9E887D3B}" sibTransId="{9F47A14C-6814-43E4-AF38-288E0C6DB407}"/>
    <dgm:cxn modelId="{128C2AC2-64BC-4258-8D9B-C7BDB2EF4EA4}" type="presOf" srcId="{8A1F4058-8804-4E11-B9F2-EC2F39D49CAB}" destId="{D7DCD43C-9B6E-4289-A804-A22C7212AE77}" srcOrd="0" destOrd="0" presId="urn:microsoft.com/office/officeart/2008/layout/HalfCircleOrganizationChart"/>
    <dgm:cxn modelId="{45D034C3-2991-465A-9AB8-25217F3F0E5A}" srcId="{2427FFD7-D1F2-487E-A34D-791A25D26A2D}" destId="{980F2023-AA3B-4016-A145-D68527956BC0}" srcOrd="1" destOrd="0" parTransId="{819D00A0-4305-43B2-86A3-B096018A480C}" sibTransId="{14872969-4ECA-4DB5-A4FE-E19477C03731}"/>
    <dgm:cxn modelId="{5FD699C8-F33C-4E92-8978-A91CBEE11D7B}" type="presOf" srcId="{29E2729C-B026-4F42-A95E-EB8F9E887D3B}" destId="{F809E81F-11E2-4AC9-AA93-2A67D463BD4C}" srcOrd="0" destOrd="0" presId="urn:microsoft.com/office/officeart/2008/layout/HalfCircleOrganizationChart"/>
    <dgm:cxn modelId="{BE10BAC8-9641-470D-9BB7-931DA6DF1585}" type="presOf" srcId="{C49914FD-B6A3-4846-B2CC-B520B6142E8E}" destId="{2CA1076F-258F-42AD-99F1-FD9E38AEF675}" srcOrd="0" destOrd="0" presId="urn:microsoft.com/office/officeart/2008/layout/HalfCircleOrganizationChart"/>
    <dgm:cxn modelId="{235C18E4-13B9-4B34-ADA3-81A5B5D5428C}" type="presOf" srcId="{7E0D104D-6411-400E-B703-A887B6146D5C}" destId="{3B8FCC3B-E952-47A0-BD1C-EFE14204F3F9}" srcOrd="1" destOrd="0" presId="urn:microsoft.com/office/officeart/2008/layout/HalfCircleOrganizationChart"/>
    <dgm:cxn modelId="{B0119BE6-6E42-46FB-A6A3-B80B477C828A}" type="presOf" srcId="{7E0D104D-6411-400E-B703-A887B6146D5C}" destId="{1E111030-309C-4B49-91F8-9445BD25C6B0}" srcOrd="0" destOrd="0" presId="urn:microsoft.com/office/officeart/2008/layout/HalfCircleOrganizationChart"/>
    <dgm:cxn modelId="{0CB3F9FA-619A-4B56-8783-82335F19F192}" type="presOf" srcId="{2427FFD7-D1F2-487E-A34D-791A25D26A2D}" destId="{5B1EA048-9F2F-4532-A8F6-AB65568AFEA8}" srcOrd="0" destOrd="0" presId="urn:microsoft.com/office/officeart/2008/layout/HalfCircleOrganizationChart"/>
    <dgm:cxn modelId="{DAD76DFE-4222-49FB-BD7E-7B789B087C2A}" srcId="{8A1F4058-8804-4E11-B9F2-EC2F39D49CAB}" destId="{C49914FD-B6A3-4846-B2CC-B520B6142E8E}" srcOrd="0" destOrd="0" parTransId="{A395EDE1-CC54-4594-A561-B4EDC7903BEA}" sibTransId="{289717B0-299C-4D16-9AFB-A196BDD1B6EE}"/>
    <dgm:cxn modelId="{38565E6A-2D86-4E2F-9F3D-77619194C1B1}" type="presParOf" srcId="{5F60A371-DD3A-475B-9932-DC7B4865E27D}" destId="{18E03E5F-B67B-4A52-8580-00EF339626CF}" srcOrd="0" destOrd="0" presId="urn:microsoft.com/office/officeart/2008/layout/HalfCircleOrganizationChart"/>
    <dgm:cxn modelId="{E8C37318-9185-4093-A9DF-8B64B7D467FC}" type="presParOf" srcId="{18E03E5F-B67B-4A52-8580-00EF339626CF}" destId="{B11D5CA3-7B6A-4A48-BCD3-4CE758B09FEF}" srcOrd="0" destOrd="0" presId="urn:microsoft.com/office/officeart/2008/layout/HalfCircleOrganizationChart"/>
    <dgm:cxn modelId="{22588BBC-E874-4818-968E-9DC1917D00DB}" type="presParOf" srcId="{B11D5CA3-7B6A-4A48-BCD3-4CE758B09FEF}" destId="{D7DCD43C-9B6E-4289-A804-A22C7212AE77}" srcOrd="0" destOrd="0" presId="urn:microsoft.com/office/officeart/2008/layout/HalfCircleOrganizationChart"/>
    <dgm:cxn modelId="{07A99F4F-B7B8-4716-9BDF-2744AB5CB5BA}" type="presParOf" srcId="{B11D5CA3-7B6A-4A48-BCD3-4CE758B09FEF}" destId="{4A2B21C7-5A12-442F-8F33-F8C706F49896}" srcOrd="1" destOrd="0" presId="urn:microsoft.com/office/officeart/2008/layout/HalfCircleOrganizationChart"/>
    <dgm:cxn modelId="{9B589181-74F5-4553-89D5-CD723B2C7622}" type="presParOf" srcId="{B11D5CA3-7B6A-4A48-BCD3-4CE758B09FEF}" destId="{4A5FF007-3950-4787-8A11-F9C6E2729C3E}" srcOrd="2" destOrd="0" presId="urn:microsoft.com/office/officeart/2008/layout/HalfCircleOrganizationChart"/>
    <dgm:cxn modelId="{C57D80CB-F345-4D27-8400-FC2C8B75991E}" type="presParOf" srcId="{B11D5CA3-7B6A-4A48-BCD3-4CE758B09FEF}" destId="{0861C54A-AE1E-4706-A234-1DBF275D7B86}" srcOrd="3" destOrd="0" presId="urn:microsoft.com/office/officeart/2008/layout/HalfCircleOrganizationChart"/>
    <dgm:cxn modelId="{090DA44E-CF61-40B4-A232-29A2D2B5C371}" type="presParOf" srcId="{18E03E5F-B67B-4A52-8580-00EF339626CF}" destId="{27843B7C-7D27-420D-B8EB-547457F21FE9}" srcOrd="1" destOrd="0" presId="urn:microsoft.com/office/officeart/2008/layout/HalfCircleOrganizationChart"/>
    <dgm:cxn modelId="{B84D1CD6-06C9-429D-8560-C0E64B3D4D99}" type="presParOf" srcId="{27843B7C-7D27-420D-B8EB-547457F21FE9}" destId="{AC97FEA3-9B33-4A28-8D64-BF2FE1BCE80E}" srcOrd="0" destOrd="0" presId="urn:microsoft.com/office/officeart/2008/layout/HalfCircleOrganizationChart"/>
    <dgm:cxn modelId="{BD0CB6E1-A751-462C-9495-5E5719E72661}" type="presParOf" srcId="{27843B7C-7D27-420D-B8EB-547457F21FE9}" destId="{91A5D0AC-F029-4998-8D74-ABEA0DD5EED9}" srcOrd="1" destOrd="0" presId="urn:microsoft.com/office/officeart/2008/layout/HalfCircleOrganizationChart"/>
    <dgm:cxn modelId="{B8C5B016-076A-4B28-B27E-53946F64A9A5}" type="presParOf" srcId="{91A5D0AC-F029-4998-8D74-ABEA0DD5EED9}" destId="{450FC486-BFC0-4D61-83D4-D3B1C375770C}" srcOrd="0" destOrd="0" presId="urn:microsoft.com/office/officeart/2008/layout/HalfCircleOrganizationChart"/>
    <dgm:cxn modelId="{9CB6AD39-1CE5-4F91-B6E0-FA5EAA5D4B94}" type="presParOf" srcId="{450FC486-BFC0-4D61-83D4-D3B1C375770C}" destId="{2CA1076F-258F-42AD-99F1-FD9E38AEF675}" srcOrd="0" destOrd="0" presId="urn:microsoft.com/office/officeart/2008/layout/HalfCircleOrganizationChart"/>
    <dgm:cxn modelId="{19E0908F-4164-462E-AC50-F2C0752651DC}" type="presParOf" srcId="{450FC486-BFC0-4D61-83D4-D3B1C375770C}" destId="{1ECCBDB1-6C29-4FFA-8BD8-23760C939F5D}" srcOrd="1" destOrd="0" presId="urn:microsoft.com/office/officeart/2008/layout/HalfCircleOrganizationChart"/>
    <dgm:cxn modelId="{F2672449-138E-4A90-B706-3C0B5699682B}" type="presParOf" srcId="{450FC486-BFC0-4D61-83D4-D3B1C375770C}" destId="{F81F0E39-5000-4DD5-8693-ECB87EC1C8A9}" srcOrd="2" destOrd="0" presId="urn:microsoft.com/office/officeart/2008/layout/HalfCircleOrganizationChart"/>
    <dgm:cxn modelId="{5481B8D8-6E74-4D7E-8FE6-455928A6CCBC}" type="presParOf" srcId="{450FC486-BFC0-4D61-83D4-D3B1C375770C}" destId="{4EEC109A-2197-4858-835C-8B9CB569FD46}" srcOrd="3" destOrd="0" presId="urn:microsoft.com/office/officeart/2008/layout/HalfCircleOrganizationChart"/>
    <dgm:cxn modelId="{D1F69CAE-FE23-4307-8A75-438B1A2C45FD}" type="presParOf" srcId="{91A5D0AC-F029-4998-8D74-ABEA0DD5EED9}" destId="{983F99DA-8FD3-46A5-A877-4A520CEDE684}" srcOrd="1" destOrd="0" presId="urn:microsoft.com/office/officeart/2008/layout/HalfCircleOrganizationChart"/>
    <dgm:cxn modelId="{BBF43A73-7D60-490B-BE49-71E75CC467C0}" type="presParOf" srcId="{91A5D0AC-F029-4998-8D74-ABEA0DD5EED9}" destId="{C1EEBD00-D43C-453D-8168-2731CFC888BF}" srcOrd="2" destOrd="0" presId="urn:microsoft.com/office/officeart/2008/layout/HalfCircleOrganizationChart"/>
    <dgm:cxn modelId="{4EF7C3A4-DAE6-4011-865C-48D2F9E84AF3}" type="presParOf" srcId="{27843B7C-7D27-420D-B8EB-547457F21FE9}" destId="{BAB042A1-C424-4882-B131-B6821CFD6B52}" srcOrd="2" destOrd="0" presId="urn:microsoft.com/office/officeart/2008/layout/HalfCircleOrganizationChart"/>
    <dgm:cxn modelId="{E580B802-3B92-44AF-9CCE-DD27BA66FC66}" type="presParOf" srcId="{27843B7C-7D27-420D-B8EB-547457F21FE9}" destId="{F13EBA43-3763-4CE8-B532-AFC39170106C}" srcOrd="3" destOrd="0" presId="urn:microsoft.com/office/officeart/2008/layout/HalfCircleOrganizationChart"/>
    <dgm:cxn modelId="{7B1BAFA5-6893-426F-AF0F-4DE8900FF2FF}" type="presParOf" srcId="{F13EBA43-3763-4CE8-B532-AFC39170106C}" destId="{7D022072-690F-4A96-AD52-AEE730DB7DB8}" srcOrd="0" destOrd="0" presId="urn:microsoft.com/office/officeart/2008/layout/HalfCircleOrganizationChart"/>
    <dgm:cxn modelId="{83759556-92C6-4C4C-A6A6-EC4AED57FCCB}" type="presParOf" srcId="{7D022072-690F-4A96-AD52-AEE730DB7DB8}" destId="{5B1EA048-9F2F-4532-A8F6-AB65568AFEA8}" srcOrd="0" destOrd="0" presId="urn:microsoft.com/office/officeart/2008/layout/HalfCircleOrganizationChart"/>
    <dgm:cxn modelId="{A323A678-E65C-47B2-B31C-F7D374586269}" type="presParOf" srcId="{7D022072-690F-4A96-AD52-AEE730DB7DB8}" destId="{DD76C3C2-3778-48C9-901D-A64F5523DA45}" srcOrd="1" destOrd="0" presId="urn:microsoft.com/office/officeart/2008/layout/HalfCircleOrganizationChart"/>
    <dgm:cxn modelId="{8627EB60-8627-42BB-82D0-BFDFCF2D3249}" type="presParOf" srcId="{7D022072-690F-4A96-AD52-AEE730DB7DB8}" destId="{FB0656D9-A1AB-49D2-A41F-F818842C1360}" srcOrd="2" destOrd="0" presId="urn:microsoft.com/office/officeart/2008/layout/HalfCircleOrganizationChart"/>
    <dgm:cxn modelId="{0D2B66C9-44D8-4BED-8303-A47E105E7B86}" type="presParOf" srcId="{7D022072-690F-4A96-AD52-AEE730DB7DB8}" destId="{F753BC5A-24D2-4D94-A4D4-21B36FD15F90}" srcOrd="3" destOrd="0" presId="urn:microsoft.com/office/officeart/2008/layout/HalfCircleOrganizationChart"/>
    <dgm:cxn modelId="{46865E84-2EEF-4DFA-A344-C21DB2E06F4A}" type="presParOf" srcId="{F13EBA43-3763-4CE8-B532-AFC39170106C}" destId="{28FF56BA-7F45-494A-BDDF-88F7C80AED84}" srcOrd="1" destOrd="0" presId="urn:microsoft.com/office/officeart/2008/layout/HalfCircleOrganizationChart"/>
    <dgm:cxn modelId="{3C77E6FC-AA47-4AFE-BBB4-D501528A7893}" type="presParOf" srcId="{28FF56BA-7F45-494A-BDDF-88F7C80AED84}" destId="{CDDFA605-D37F-495A-A5B9-822261BF8EF0}" srcOrd="0" destOrd="0" presId="urn:microsoft.com/office/officeart/2008/layout/HalfCircleOrganizationChart"/>
    <dgm:cxn modelId="{CFDE23B9-3D3A-4615-9AD9-88987A22C9FC}" type="presParOf" srcId="{28FF56BA-7F45-494A-BDDF-88F7C80AED84}" destId="{B5AA18F8-E027-4C90-9999-EC6D1F4A8D31}" srcOrd="1" destOrd="0" presId="urn:microsoft.com/office/officeart/2008/layout/HalfCircleOrganizationChart"/>
    <dgm:cxn modelId="{AF2E3D94-34FA-4AF2-B6CF-F479228D2B43}" type="presParOf" srcId="{B5AA18F8-E027-4C90-9999-EC6D1F4A8D31}" destId="{D25C71A4-228F-42FE-ACEF-55BD7BD0D323}" srcOrd="0" destOrd="0" presId="urn:microsoft.com/office/officeart/2008/layout/HalfCircleOrganizationChart"/>
    <dgm:cxn modelId="{D42B8FCB-DF55-4B5E-99ED-333DE50FB25A}" type="presParOf" srcId="{D25C71A4-228F-42FE-ACEF-55BD7BD0D323}" destId="{2BC59036-D663-4DCC-B418-B8DEAF978C37}" srcOrd="0" destOrd="0" presId="urn:microsoft.com/office/officeart/2008/layout/HalfCircleOrganizationChart"/>
    <dgm:cxn modelId="{DF5EEBEA-CFB2-4C1A-AB30-405DD7B779F8}" type="presParOf" srcId="{D25C71A4-228F-42FE-ACEF-55BD7BD0D323}" destId="{4E411BDA-D926-4E85-A39D-02DCB974BDE1}" srcOrd="1" destOrd="0" presId="urn:microsoft.com/office/officeart/2008/layout/HalfCircleOrganizationChart"/>
    <dgm:cxn modelId="{0C81E51E-ADF0-49E3-BDA0-AA2F0DC9DB12}" type="presParOf" srcId="{D25C71A4-228F-42FE-ACEF-55BD7BD0D323}" destId="{C42AADB3-D4AB-4D67-A00C-2608F48A71AD}" srcOrd="2" destOrd="0" presId="urn:microsoft.com/office/officeart/2008/layout/HalfCircleOrganizationChart"/>
    <dgm:cxn modelId="{F6359360-8FB3-4335-865D-63684C9888C4}" type="presParOf" srcId="{D25C71A4-228F-42FE-ACEF-55BD7BD0D323}" destId="{41D09916-7D26-4F80-B191-8D4553D4EECD}" srcOrd="3" destOrd="0" presId="urn:microsoft.com/office/officeart/2008/layout/HalfCircleOrganizationChart"/>
    <dgm:cxn modelId="{528A86CE-6D84-4083-A8C4-26BA21C26915}" type="presParOf" srcId="{B5AA18F8-E027-4C90-9999-EC6D1F4A8D31}" destId="{FA1448A7-8113-4518-A85A-DBABC188D8A4}" srcOrd="1" destOrd="0" presId="urn:microsoft.com/office/officeart/2008/layout/HalfCircleOrganizationChart"/>
    <dgm:cxn modelId="{52AE78F1-C6B9-485B-978D-FA28D249B6E6}" type="presParOf" srcId="{B5AA18F8-E027-4C90-9999-EC6D1F4A8D31}" destId="{0E548F84-399C-4CD2-AF33-3664E61288C9}" srcOrd="2" destOrd="0" presId="urn:microsoft.com/office/officeart/2008/layout/HalfCircleOrganizationChart"/>
    <dgm:cxn modelId="{C8E3BD7A-15ED-47B1-B228-F16E7E94A56F}" type="presParOf" srcId="{28FF56BA-7F45-494A-BDDF-88F7C80AED84}" destId="{3A9B71BA-C57A-4897-ADC8-84B780B9A84E}" srcOrd="2" destOrd="0" presId="urn:microsoft.com/office/officeart/2008/layout/HalfCircleOrganizationChart"/>
    <dgm:cxn modelId="{5A79B258-EB25-44A3-8973-A16BF7913315}" type="presParOf" srcId="{28FF56BA-7F45-494A-BDDF-88F7C80AED84}" destId="{60AC6A1E-8F34-4AFA-B449-EF8486B86408}" srcOrd="3" destOrd="0" presId="urn:microsoft.com/office/officeart/2008/layout/HalfCircleOrganizationChart"/>
    <dgm:cxn modelId="{4466BA2D-E73B-4A4D-B6CE-48B69154DE6B}" type="presParOf" srcId="{60AC6A1E-8F34-4AFA-B449-EF8486B86408}" destId="{56377309-9CA9-47C3-92F7-C39F99756DCC}" srcOrd="0" destOrd="0" presId="urn:microsoft.com/office/officeart/2008/layout/HalfCircleOrganizationChart"/>
    <dgm:cxn modelId="{CF1F6958-1A22-41E5-BD9C-C9ED9D0AC0D1}" type="presParOf" srcId="{56377309-9CA9-47C3-92F7-C39F99756DCC}" destId="{05F7A98F-1436-4F6B-896C-C46020209243}" srcOrd="0" destOrd="0" presId="urn:microsoft.com/office/officeart/2008/layout/HalfCircleOrganizationChart"/>
    <dgm:cxn modelId="{753C4448-0C6C-445D-9D64-9EAB5ADD79FE}" type="presParOf" srcId="{56377309-9CA9-47C3-92F7-C39F99756DCC}" destId="{20FF189B-7F41-4225-A7A1-86DD263E8C6C}" srcOrd="1" destOrd="0" presId="urn:microsoft.com/office/officeart/2008/layout/HalfCircleOrganizationChart"/>
    <dgm:cxn modelId="{3F96E7A7-9E0E-42DB-8595-9194B39FBD56}" type="presParOf" srcId="{56377309-9CA9-47C3-92F7-C39F99756DCC}" destId="{02031C8A-9680-4CCA-B6A4-23C1A5B3E521}" srcOrd="2" destOrd="0" presId="urn:microsoft.com/office/officeart/2008/layout/HalfCircleOrganizationChart"/>
    <dgm:cxn modelId="{2854679F-282B-4CF0-BE92-5E345A0E2177}" type="presParOf" srcId="{56377309-9CA9-47C3-92F7-C39F99756DCC}" destId="{E8F9D8ED-D896-4A6D-9847-DCCCEF6EF80A}" srcOrd="3" destOrd="0" presId="urn:microsoft.com/office/officeart/2008/layout/HalfCircleOrganizationChart"/>
    <dgm:cxn modelId="{0B587BBE-2602-4CBA-AF91-4E3959B1A96E}" type="presParOf" srcId="{60AC6A1E-8F34-4AFA-B449-EF8486B86408}" destId="{01887415-E272-4BED-B9BA-F4BFCC6237F6}" srcOrd="1" destOrd="0" presId="urn:microsoft.com/office/officeart/2008/layout/HalfCircleOrganizationChart"/>
    <dgm:cxn modelId="{28FE47F2-D8C2-4925-B7E5-BC01666EA4E9}" type="presParOf" srcId="{60AC6A1E-8F34-4AFA-B449-EF8486B86408}" destId="{78DAAD2A-7836-4B94-8283-6E29936E22A2}" srcOrd="2" destOrd="0" presId="urn:microsoft.com/office/officeart/2008/layout/HalfCircleOrganizationChart"/>
    <dgm:cxn modelId="{3595D814-50F0-446C-90AD-CBFB0A8C67CC}" type="presParOf" srcId="{28FF56BA-7F45-494A-BDDF-88F7C80AED84}" destId="{F809E81F-11E2-4AC9-AA93-2A67D463BD4C}" srcOrd="4" destOrd="0" presId="urn:microsoft.com/office/officeart/2008/layout/HalfCircleOrganizationChart"/>
    <dgm:cxn modelId="{353985F1-1994-4FB7-9B5D-5BA315934DDE}" type="presParOf" srcId="{28FF56BA-7F45-494A-BDDF-88F7C80AED84}" destId="{33D86FE5-0E83-41CB-8B77-1C6B8D53D565}" srcOrd="5" destOrd="0" presId="urn:microsoft.com/office/officeart/2008/layout/HalfCircleOrganizationChart"/>
    <dgm:cxn modelId="{252B2A0C-96EF-44C5-B81B-A86FF0A65CAF}" type="presParOf" srcId="{33D86FE5-0E83-41CB-8B77-1C6B8D53D565}" destId="{8858E367-27A5-4372-B89D-689E9692B799}" srcOrd="0" destOrd="0" presId="urn:microsoft.com/office/officeart/2008/layout/HalfCircleOrganizationChart"/>
    <dgm:cxn modelId="{549B6167-1765-4108-BD44-A50D46CB5013}" type="presParOf" srcId="{8858E367-27A5-4372-B89D-689E9692B799}" destId="{1E111030-309C-4B49-91F8-9445BD25C6B0}" srcOrd="0" destOrd="0" presId="urn:microsoft.com/office/officeart/2008/layout/HalfCircleOrganizationChart"/>
    <dgm:cxn modelId="{77984BDE-9BBB-4597-8DA2-A0E6ADBB710C}" type="presParOf" srcId="{8858E367-27A5-4372-B89D-689E9692B799}" destId="{77F660E8-727B-4A82-9AD2-3A94AC14063B}" srcOrd="1" destOrd="0" presId="urn:microsoft.com/office/officeart/2008/layout/HalfCircleOrganizationChart"/>
    <dgm:cxn modelId="{43B86902-313D-49D9-B90A-C6EA453C0D9A}" type="presParOf" srcId="{8858E367-27A5-4372-B89D-689E9692B799}" destId="{296B96F5-021E-4762-86A3-3EF2C1D901FF}" srcOrd="2" destOrd="0" presId="urn:microsoft.com/office/officeart/2008/layout/HalfCircleOrganizationChart"/>
    <dgm:cxn modelId="{1AB97D29-4B85-4955-9876-AA4FB420114C}" type="presParOf" srcId="{8858E367-27A5-4372-B89D-689E9692B799}" destId="{3B8FCC3B-E952-47A0-BD1C-EFE14204F3F9}" srcOrd="3" destOrd="0" presId="urn:microsoft.com/office/officeart/2008/layout/HalfCircleOrganizationChart"/>
    <dgm:cxn modelId="{B20502D2-471A-41B9-A595-AC3C7150A6BB}" type="presParOf" srcId="{33D86FE5-0E83-41CB-8B77-1C6B8D53D565}" destId="{21487CA9-9C1A-45B8-9B08-C09F091C23C4}" srcOrd="1" destOrd="0" presId="urn:microsoft.com/office/officeart/2008/layout/HalfCircleOrganizationChart"/>
    <dgm:cxn modelId="{F84272A0-4D2B-4C23-9A5A-DC9082DEA52A}" type="presParOf" srcId="{33D86FE5-0E83-41CB-8B77-1C6B8D53D565}" destId="{00639093-1F9A-4D4B-94D8-4B81A69FA740}" srcOrd="2" destOrd="0" presId="urn:microsoft.com/office/officeart/2008/layout/HalfCircleOrganizationChart"/>
    <dgm:cxn modelId="{EE075F7F-06BA-4EC6-BCE0-0BCCE5CC529A}" type="presParOf" srcId="{F13EBA43-3763-4CE8-B532-AFC39170106C}" destId="{6C3D81E3-4CB0-4983-9644-2C909ABFF9A3}" srcOrd="2" destOrd="0" presId="urn:microsoft.com/office/officeart/2008/layout/HalfCircleOrganizationChart"/>
    <dgm:cxn modelId="{8FABDF73-28A3-462B-88A8-BB399CE3B9E3}" type="presParOf" srcId="{27843B7C-7D27-420D-B8EB-547457F21FE9}" destId="{3DCF5F3A-5610-450C-95A7-3D2CFD2D018E}" srcOrd="4" destOrd="0" presId="urn:microsoft.com/office/officeart/2008/layout/HalfCircleOrganizationChart"/>
    <dgm:cxn modelId="{6B8E33E5-F5C1-4622-8795-0885EB0DBCC3}" type="presParOf" srcId="{27843B7C-7D27-420D-B8EB-547457F21FE9}" destId="{EF74364B-D768-4672-A3B4-02D9CD1BF545}" srcOrd="5" destOrd="0" presId="urn:microsoft.com/office/officeart/2008/layout/HalfCircleOrganizationChart"/>
    <dgm:cxn modelId="{5EA70AB8-19FE-44E6-9CC7-2D287DAC8AEA}" type="presParOf" srcId="{EF74364B-D768-4672-A3B4-02D9CD1BF545}" destId="{72E365BF-E35F-4EB2-8A6E-90077C5FC2EA}" srcOrd="0" destOrd="0" presId="urn:microsoft.com/office/officeart/2008/layout/HalfCircleOrganizationChart"/>
    <dgm:cxn modelId="{4E6EC1A8-570C-49A8-8D35-8773876ADF02}" type="presParOf" srcId="{72E365BF-E35F-4EB2-8A6E-90077C5FC2EA}" destId="{281FF5A9-5BB0-45C6-B53D-41C98A920AE3}" srcOrd="0" destOrd="0" presId="urn:microsoft.com/office/officeart/2008/layout/HalfCircleOrganizationChart"/>
    <dgm:cxn modelId="{B04425F3-1D28-452A-86A9-7B152CA09A08}" type="presParOf" srcId="{72E365BF-E35F-4EB2-8A6E-90077C5FC2EA}" destId="{1EE60469-BA23-4A9C-A35D-66B5995ECF8E}" srcOrd="1" destOrd="0" presId="urn:microsoft.com/office/officeart/2008/layout/HalfCircleOrganizationChart"/>
    <dgm:cxn modelId="{68A57D25-AD2B-45FB-90FD-16FF93B0451F}" type="presParOf" srcId="{72E365BF-E35F-4EB2-8A6E-90077C5FC2EA}" destId="{67573C72-0F02-4A71-B646-40136955EF9E}" srcOrd="2" destOrd="0" presId="urn:microsoft.com/office/officeart/2008/layout/HalfCircleOrganizationChart"/>
    <dgm:cxn modelId="{708249C8-49A4-4ADA-B8CB-1100F8F87934}" type="presParOf" srcId="{72E365BF-E35F-4EB2-8A6E-90077C5FC2EA}" destId="{94C2BC8E-A9C6-4009-8117-4FB5FDE2D92E}" srcOrd="3" destOrd="0" presId="urn:microsoft.com/office/officeart/2008/layout/HalfCircleOrganizationChart"/>
    <dgm:cxn modelId="{F0BE76DD-CEEC-4FE1-A120-351FC0616035}" type="presParOf" srcId="{EF74364B-D768-4672-A3B4-02D9CD1BF545}" destId="{D1E1206D-17FE-49A0-BE14-D24EE916FF7C}" srcOrd="1" destOrd="0" presId="urn:microsoft.com/office/officeart/2008/layout/HalfCircleOrganizationChart"/>
    <dgm:cxn modelId="{A8CCA30A-BC9D-4A9A-88DE-359565014627}" type="presParOf" srcId="{EF74364B-D768-4672-A3B4-02D9CD1BF545}" destId="{309E5B16-E95C-476E-80F3-9ED693DF315B}" srcOrd="2" destOrd="0" presId="urn:microsoft.com/office/officeart/2008/layout/HalfCircleOrganizationChart"/>
    <dgm:cxn modelId="{6C86376E-6C74-4250-9A40-DBDD3F93D5E7}" type="presParOf" srcId="{27843B7C-7D27-420D-B8EB-547457F21FE9}" destId="{F86334CB-969B-41D5-ACB9-255DD4BD5DCF}" srcOrd="6" destOrd="0" presId="urn:microsoft.com/office/officeart/2008/layout/HalfCircleOrganizationChart"/>
    <dgm:cxn modelId="{FA36EF19-9478-444E-9A43-D3872C227B20}" type="presParOf" srcId="{27843B7C-7D27-420D-B8EB-547457F21FE9}" destId="{811A20E6-3EC0-434E-B9A3-C23E4F0777E1}" srcOrd="7" destOrd="0" presId="urn:microsoft.com/office/officeart/2008/layout/HalfCircleOrganizationChart"/>
    <dgm:cxn modelId="{B5EE7360-2A43-494D-B0F1-CBDB8B82BC09}" type="presParOf" srcId="{811A20E6-3EC0-434E-B9A3-C23E4F0777E1}" destId="{2161DF9D-37BA-4134-BC1A-76E4580ED45A}" srcOrd="0" destOrd="0" presId="urn:microsoft.com/office/officeart/2008/layout/HalfCircleOrganizationChart"/>
    <dgm:cxn modelId="{10649596-6503-47AE-9F0D-77AE11B2496E}" type="presParOf" srcId="{2161DF9D-37BA-4134-BC1A-76E4580ED45A}" destId="{538FFCFA-F223-4DD2-A4E4-E34C502B5EFC}" srcOrd="0" destOrd="0" presId="urn:microsoft.com/office/officeart/2008/layout/HalfCircleOrganizationChart"/>
    <dgm:cxn modelId="{E5440C16-AB0E-4A67-B00D-E760710148D9}" type="presParOf" srcId="{2161DF9D-37BA-4134-BC1A-76E4580ED45A}" destId="{127DFE72-4062-4714-85F3-5ADB2EC120F3}" srcOrd="1" destOrd="0" presId="urn:microsoft.com/office/officeart/2008/layout/HalfCircleOrganizationChart"/>
    <dgm:cxn modelId="{284BC06E-F476-455E-A151-C2D996E1F6E4}" type="presParOf" srcId="{2161DF9D-37BA-4134-BC1A-76E4580ED45A}" destId="{4E8CD40D-A99C-4529-A62A-27F125AE3643}" srcOrd="2" destOrd="0" presId="urn:microsoft.com/office/officeart/2008/layout/HalfCircleOrganizationChart"/>
    <dgm:cxn modelId="{38D6396A-4327-4E63-9BD8-F408009A7AB0}" type="presParOf" srcId="{2161DF9D-37BA-4134-BC1A-76E4580ED45A}" destId="{8AC631E5-C8F3-4723-893B-2D95C53468FC}" srcOrd="3" destOrd="0" presId="urn:microsoft.com/office/officeart/2008/layout/HalfCircleOrganizationChart"/>
    <dgm:cxn modelId="{4F205C02-D3B2-44D4-B7E1-31B15702E379}" type="presParOf" srcId="{811A20E6-3EC0-434E-B9A3-C23E4F0777E1}" destId="{7F17272C-238A-45A5-9C34-E7F46372E14E}" srcOrd="1" destOrd="0" presId="urn:microsoft.com/office/officeart/2008/layout/HalfCircleOrganizationChart"/>
    <dgm:cxn modelId="{A02CB8E5-733F-4F49-AE77-3E1AA832451F}" type="presParOf" srcId="{811A20E6-3EC0-434E-B9A3-C23E4F0777E1}" destId="{6A11F19A-A6ED-4C8C-802C-E1243F8D1A2B}" srcOrd="2" destOrd="0" presId="urn:microsoft.com/office/officeart/2008/layout/HalfCircleOrganizationChart"/>
    <dgm:cxn modelId="{6DBE47D4-F97D-4F46-B9FB-453574812866}" type="presParOf" srcId="{18E03E5F-B67B-4A52-8580-00EF339626CF}" destId="{3DAC8A57-CDC5-4258-94A4-E87388D9CDA4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42D704-5350-4C44-968C-86A05D9F7386}" type="doc">
      <dgm:prSet loTypeId="urn:microsoft.com/office/officeart/2005/8/layout/hierarchy4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s-PE"/>
        </a:p>
      </dgm:t>
    </dgm:pt>
    <dgm:pt modelId="{D999BFB1-1B7E-424A-A670-E7F723331CE8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PE" sz="2800" dirty="0">
              <a:solidFill>
                <a:schemeClr val="bg1"/>
              </a:solidFill>
            </a:rPr>
            <a:t>OEC:</a:t>
          </a:r>
        </a:p>
      </dgm:t>
    </dgm:pt>
    <dgm:pt modelId="{6E832E52-73E0-41D7-85E5-669879691572}" type="parTrans" cxnId="{E0AD6F1B-1A35-45A1-9913-A0F251812D59}">
      <dgm:prSet/>
      <dgm:spPr/>
      <dgm:t>
        <a:bodyPr/>
        <a:lstStyle/>
        <a:p>
          <a:endParaRPr lang="es-PE" sz="1400"/>
        </a:p>
      </dgm:t>
    </dgm:pt>
    <dgm:pt modelId="{12D27718-E437-447D-ABA9-D9C1870CAD41}" type="sibTrans" cxnId="{E0AD6F1B-1A35-45A1-9913-A0F251812D59}">
      <dgm:prSet/>
      <dgm:spPr/>
      <dgm:t>
        <a:bodyPr/>
        <a:lstStyle/>
        <a:p>
          <a:endParaRPr lang="es-PE" sz="1400"/>
        </a:p>
      </dgm:t>
    </dgm:pt>
    <dgm:pt modelId="{14C61F51-5327-4708-8B34-A38424A11492}">
      <dgm:prSet phldrT="[Texto]" custT="1"/>
      <dgm:spPr/>
      <dgm:t>
        <a:bodyPr/>
        <a:lstStyle/>
        <a:p>
          <a:r>
            <a:rPr lang="es-PE" sz="1400" dirty="0"/>
            <a:t>Emite un informe de viabilidad</a:t>
          </a:r>
        </a:p>
      </dgm:t>
    </dgm:pt>
    <dgm:pt modelId="{525BBBA7-3AE2-4D16-866D-C6F00C1EC6DF}" type="parTrans" cxnId="{BE599F12-4426-406C-A477-3C214DD63B63}">
      <dgm:prSet/>
      <dgm:spPr/>
      <dgm:t>
        <a:bodyPr/>
        <a:lstStyle/>
        <a:p>
          <a:endParaRPr lang="es-PE" sz="1400"/>
        </a:p>
      </dgm:t>
    </dgm:pt>
    <dgm:pt modelId="{06DA0E61-C706-4DBB-BF56-24E57ED48D38}" type="sibTrans" cxnId="{BE599F12-4426-406C-A477-3C214DD63B63}">
      <dgm:prSet/>
      <dgm:spPr/>
      <dgm:t>
        <a:bodyPr/>
        <a:lstStyle/>
        <a:p>
          <a:endParaRPr lang="es-PE" sz="1400"/>
        </a:p>
      </dgm:t>
    </dgm:pt>
    <dgm:pt modelId="{619863FD-6478-4C88-9472-1867582BC3B6}">
      <dgm:prSet phldrT="[Texto]" custT="1"/>
      <dgm:spPr/>
      <dgm:t>
        <a:bodyPr/>
        <a:lstStyle/>
        <a:p>
          <a:r>
            <a:rPr lang="es-PE" sz="1400" dirty="0"/>
            <a:t>Verifica que el postor cuenta con RNP</a:t>
          </a:r>
        </a:p>
      </dgm:t>
    </dgm:pt>
    <dgm:pt modelId="{67BCDE7F-4610-4A11-B95E-82D26B371E74}" type="parTrans" cxnId="{6C99E82D-66CE-4660-AA08-08DA288DF2D1}">
      <dgm:prSet/>
      <dgm:spPr/>
      <dgm:t>
        <a:bodyPr/>
        <a:lstStyle/>
        <a:p>
          <a:endParaRPr lang="es-PE" sz="1400"/>
        </a:p>
      </dgm:t>
    </dgm:pt>
    <dgm:pt modelId="{DC25C750-6198-41B0-94FA-5E7DDE749290}" type="sibTrans" cxnId="{6C99E82D-66CE-4660-AA08-08DA288DF2D1}">
      <dgm:prSet/>
      <dgm:spPr/>
      <dgm:t>
        <a:bodyPr/>
        <a:lstStyle/>
        <a:p>
          <a:endParaRPr lang="es-PE" sz="1400"/>
        </a:p>
      </dgm:t>
    </dgm:pt>
    <dgm:pt modelId="{EBAD7FF8-4C0C-42E7-9CF6-E920BF77A699}">
      <dgm:prSet phldrT="[Texto]" custT="1"/>
      <dgm:spPr>
        <a:solidFill>
          <a:schemeClr val="accent5"/>
        </a:solidFill>
      </dgm:spPr>
      <dgm:t>
        <a:bodyPr/>
        <a:lstStyle/>
        <a:p>
          <a:r>
            <a:rPr lang="es-PE" sz="2800" dirty="0">
              <a:solidFill>
                <a:schemeClr val="bg1"/>
              </a:solidFill>
            </a:rPr>
            <a:t>AU:</a:t>
          </a:r>
        </a:p>
      </dgm:t>
    </dgm:pt>
    <dgm:pt modelId="{FE32FA49-551D-4C83-B000-E6266F0AF4BE}" type="parTrans" cxnId="{3211446A-B7DA-45BE-ABB8-565D7B4C7515}">
      <dgm:prSet/>
      <dgm:spPr/>
      <dgm:t>
        <a:bodyPr/>
        <a:lstStyle/>
        <a:p>
          <a:endParaRPr lang="es-PE" sz="1400"/>
        </a:p>
      </dgm:t>
    </dgm:pt>
    <dgm:pt modelId="{682888C5-4A00-4B2D-AC94-825D57205F7E}" type="sibTrans" cxnId="{3211446A-B7DA-45BE-ABB8-565D7B4C7515}">
      <dgm:prSet/>
      <dgm:spPr/>
      <dgm:t>
        <a:bodyPr/>
        <a:lstStyle/>
        <a:p>
          <a:endParaRPr lang="es-PE" sz="1400"/>
        </a:p>
      </dgm:t>
    </dgm:pt>
    <dgm:pt modelId="{EFE194F6-AE52-4B46-A91A-2C87138B8F94}">
      <dgm:prSet phldrT="[Text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s-PE" sz="3000" b="1" dirty="0"/>
            <a:t>PROCEDIMIENTO:</a:t>
          </a:r>
        </a:p>
      </dgm:t>
    </dgm:pt>
    <dgm:pt modelId="{A7CEBE2F-46DB-4FD9-AF88-70DDDE160096}" type="parTrans" cxnId="{69AEF5DA-6530-42CA-8A68-72F55F36DEBB}">
      <dgm:prSet/>
      <dgm:spPr/>
      <dgm:t>
        <a:bodyPr/>
        <a:lstStyle/>
        <a:p>
          <a:endParaRPr lang="es-PE" sz="1400"/>
        </a:p>
      </dgm:t>
    </dgm:pt>
    <dgm:pt modelId="{43FC435E-15A1-4844-B29B-BF2EF3884817}" type="sibTrans" cxnId="{69AEF5DA-6530-42CA-8A68-72F55F36DEBB}">
      <dgm:prSet/>
      <dgm:spPr/>
      <dgm:t>
        <a:bodyPr/>
        <a:lstStyle/>
        <a:p>
          <a:endParaRPr lang="es-PE" sz="1400"/>
        </a:p>
      </dgm:t>
    </dgm:pt>
    <dgm:pt modelId="{4F008D81-4B4B-4287-9636-C755CB7D0428}">
      <dgm:prSet phldrT="[Texto]" custT="1"/>
      <dgm:spPr/>
      <dgm:t>
        <a:bodyPr/>
        <a:lstStyle/>
        <a:p>
          <a:r>
            <a:rPr lang="es-PE" sz="1400" dirty="0"/>
            <a:t>Verifica el cumplimiento de los requisitos</a:t>
          </a:r>
        </a:p>
      </dgm:t>
    </dgm:pt>
    <dgm:pt modelId="{58288999-DC90-41F6-9CE4-B338A53A03A3}" type="parTrans" cxnId="{AFCD7180-1560-4C29-AB85-BC7D63DF2586}">
      <dgm:prSet/>
      <dgm:spPr/>
      <dgm:t>
        <a:bodyPr/>
        <a:lstStyle/>
        <a:p>
          <a:endParaRPr lang="es-PE" sz="1400"/>
        </a:p>
      </dgm:t>
    </dgm:pt>
    <dgm:pt modelId="{59611A47-83E8-44BE-8F42-4C9425599550}" type="sibTrans" cxnId="{AFCD7180-1560-4C29-AB85-BC7D63DF2586}">
      <dgm:prSet/>
      <dgm:spPr/>
      <dgm:t>
        <a:bodyPr/>
        <a:lstStyle/>
        <a:p>
          <a:endParaRPr lang="es-PE" sz="1400"/>
        </a:p>
      </dgm:t>
    </dgm:pt>
    <dgm:pt modelId="{932D3284-1AD1-4D12-87E6-B9194CDBE270}">
      <dgm:prSet phldrT="[Texto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s-PE" sz="1400" dirty="0"/>
            <a:t>Formula el requerimiento</a:t>
          </a:r>
        </a:p>
      </dgm:t>
    </dgm:pt>
    <dgm:pt modelId="{9EE81B30-23EB-4F05-A3C3-428B4970275B}" type="parTrans" cxnId="{78699B7F-3285-4B87-9D71-F274DE43F64C}">
      <dgm:prSet/>
      <dgm:spPr/>
      <dgm:t>
        <a:bodyPr/>
        <a:lstStyle/>
        <a:p>
          <a:endParaRPr lang="es-PE" sz="1400"/>
        </a:p>
      </dgm:t>
    </dgm:pt>
    <dgm:pt modelId="{4D131FE3-BEF1-4F81-995C-B5E48455C60A}" type="sibTrans" cxnId="{78699B7F-3285-4B87-9D71-F274DE43F64C}">
      <dgm:prSet/>
      <dgm:spPr/>
      <dgm:t>
        <a:bodyPr/>
        <a:lstStyle/>
        <a:p>
          <a:endParaRPr lang="es-PE" sz="1400"/>
        </a:p>
      </dgm:t>
    </dgm:pt>
    <dgm:pt modelId="{BEA80802-2F0B-43AD-A29F-612160689C8F}">
      <dgm:prSet phldrT="[Texto]" custT="1"/>
      <dgm:spPr/>
      <dgm:t>
        <a:bodyPr/>
        <a:lstStyle/>
        <a:p>
          <a:r>
            <a:rPr lang="es-PE" sz="1400" dirty="0"/>
            <a:t>Solicita cotizaciones</a:t>
          </a:r>
        </a:p>
      </dgm:t>
    </dgm:pt>
    <dgm:pt modelId="{AD60141A-E3DF-4740-8F0A-AFDDDE0402CB}" type="parTrans" cxnId="{054621FF-B941-4A71-BF2B-33DCEBB81D19}">
      <dgm:prSet/>
      <dgm:spPr/>
      <dgm:t>
        <a:bodyPr/>
        <a:lstStyle/>
        <a:p>
          <a:endParaRPr lang="es-PE" sz="1400"/>
        </a:p>
      </dgm:t>
    </dgm:pt>
    <dgm:pt modelId="{7CA71C72-1D29-475E-804C-A355EFCAF12A}" type="sibTrans" cxnId="{054621FF-B941-4A71-BF2B-33DCEBB81D19}">
      <dgm:prSet/>
      <dgm:spPr/>
      <dgm:t>
        <a:bodyPr/>
        <a:lstStyle/>
        <a:p>
          <a:endParaRPr lang="es-PE" sz="1400"/>
        </a:p>
      </dgm:t>
    </dgm:pt>
    <dgm:pt modelId="{329ADDCB-3E35-410C-BBBC-1B7E04BC1B5A}">
      <dgm:prSet phldrT="[Texto]" custT="1"/>
      <dgm:spPr/>
      <dgm:t>
        <a:bodyPr/>
        <a:lstStyle/>
        <a:p>
          <a:r>
            <a:rPr lang="es-PE" sz="1400" dirty="0"/>
            <a:t>Obtiene mínimo 3 cotizaciones con DJ</a:t>
          </a:r>
        </a:p>
      </dgm:t>
    </dgm:pt>
    <dgm:pt modelId="{F9228844-0C95-47A0-882E-AC076EC250E2}" type="parTrans" cxnId="{8F3076B8-700E-4421-A52D-1BD815D977A2}">
      <dgm:prSet/>
      <dgm:spPr/>
      <dgm:t>
        <a:bodyPr/>
        <a:lstStyle/>
        <a:p>
          <a:endParaRPr lang="es-PE" sz="1400"/>
        </a:p>
      </dgm:t>
    </dgm:pt>
    <dgm:pt modelId="{D0207E39-E475-4BFE-8C00-4A9CD6EFFAA1}" type="sibTrans" cxnId="{8F3076B8-700E-4421-A52D-1BD815D977A2}">
      <dgm:prSet/>
      <dgm:spPr/>
      <dgm:t>
        <a:bodyPr/>
        <a:lstStyle/>
        <a:p>
          <a:endParaRPr lang="es-PE" sz="1400"/>
        </a:p>
      </dgm:t>
    </dgm:pt>
    <dgm:pt modelId="{014B3FE7-B052-462C-870F-A6708D02D0A6}">
      <dgm:prSet phldrT="[Texto]" custT="1"/>
      <dgm:spPr/>
      <dgm:t>
        <a:bodyPr/>
        <a:lstStyle/>
        <a:p>
          <a:r>
            <a:rPr lang="es-PE" sz="1400" dirty="0"/>
            <a:t>Otorga la Buena Pro al menor precio</a:t>
          </a:r>
        </a:p>
      </dgm:t>
    </dgm:pt>
    <dgm:pt modelId="{D5FD8B60-94F7-44E7-B857-B139B02ED939}" type="parTrans" cxnId="{16BB58F7-57E3-4820-8510-ABB4DF42AEC5}">
      <dgm:prSet/>
      <dgm:spPr/>
      <dgm:t>
        <a:bodyPr/>
        <a:lstStyle/>
        <a:p>
          <a:endParaRPr lang="es-PE" sz="1400"/>
        </a:p>
      </dgm:t>
    </dgm:pt>
    <dgm:pt modelId="{59C4F08E-52BD-4B4A-AE74-9DBC1130E474}" type="sibTrans" cxnId="{16BB58F7-57E3-4820-8510-ABB4DF42AEC5}">
      <dgm:prSet/>
      <dgm:spPr/>
      <dgm:t>
        <a:bodyPr/>
        <a:lstStyle/>
        <a:p>
          <a:endParaRPr lang="es-PE" sz="1400"/>
        </a:p>
      </dgm:t>
    </dgm:pt>
    <dgm:pt modelId="{7D9E4FDE-32A6-44E6-9790-E859860398B2}">
      <dgm:prSet phldrT="[Texto]" custT="1"/>
      <dgm:spPr/>
      <dgm:t>
        <a:bodyPr/>
        <a:lstStyle/>
        <a:p>
          <a:r>
            <a:rPr lang="es-PE" sz="1400" dirty="0"/>
            <a:t>Publica en el SEACE</a:t>
          </a:r>
        </a:p>
      </dgm:t>
    </dgm:pt>
    <dgm:pt modelId="{193AF839-FC88-41A9-B63A-BBA3E6C5421C}" type="parTrans" cxnId="{2F081BA5-1A51-44B6-A1DD-6B0CAD55B1C5}">
      <dgm:prSet/>
      <dgm:spPr/>
      <dgm:t>
        <a:bodyPr/>
        <a:lstStyle/>
        <a:p>
          <a:endParaRPr lang="es-PE" sz="1400"/>
        </a:p>
      </dgm:t>
    </dgm:pt>
    <dgm:pt modelId="{13EA2E67-8C13-402D-A156-000D6F383B3B}" type="sibTrans" cxnId="{2F081BA5-1A51-44B6-A1DD-6B0CAD55B1C5}">
      <dgm:prSet/>
      <dgm:spPr/>
      <dgm:t>
        <a:bodyPr/>
        <a:lstStyle/>
        <a:p>
          <a:endParaRPr lang="es-PE" sz="1400"/>
        </a:p>
      </dgm:t>
    </dgm:pt>
    <dgm:pt modelId="{51FF9E35-2B50-43BA-91C7-6B5F04B10179}">
      <dgm:prSet phldrT="[Texto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s-PE" sz="1400" dirty="0"/>
            <a:t>Solicitud de cotización</a:t>
          </a:r>
        </a:p>
      </dgm:t>
    </dgm:pt>
    <dgm:pt modelId="{0B07E7C1-8D73-4A2C-B768-11FE43C70FA2}" type="parTrans" cxnId="{9B412CAF-B631-4F83-9DE2-F5165FC45384}">
      <dgm:prSet/>
      <dgm:spPr/>
      <dgm:t>
        <a:bodyPr/>
        <a:lstStyle/>
        <a:p>
          <a:endParaRPr lang="es-PE" sz="1400"/>
        </a:p>
      </dgm:t>
    </dgm:pt>
    <dgm:pt modelId="{3631A4A4-D6FD-4C83-B063-86EC271DA00B}" type="sibTrans" cxnId="{9B412CAF-B631-4F83-9DE2-F5165FC45384}">
      <dgm:prSet/>
      <dgm:spPr/>
      <dgm:t>
        <a:bodyPr/>
        <a:lstStyle/>
        <a:p>
          <a:endParaRPr lang="es-PE" sz="1400"/>
        </a:p>
      </dgm:t>
    </dgm:pt>
    <dgm:pt modelId="{345077B7-7E08-4481-90F6-1ED915A5AD5D}">
      <dgm:prSet phldrT="[Texto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s-PE" sz="1400" dirty="0"/>
            <a:t>Cotizaciones obtenidas y DJ</a:t>
          </a:r>
        </a:p>
      </dgm:t>
    </dgm:pt>
    <dgm:pt modelId="{7915F30E-913A-4C01-A159-187BC034E640}" type="parTrans" cxnId="{160B02E7-F566-4193-B898-58D1557F014F}">
      <dgm:prSet/>
      <dgm:spPr/>
      <dgm:t>
        <a:bodyPr/>
        <a:lstStyle/>
        <a:p>
          <a:endParaRPr lang="es-PE" sz="1400"/>
        </a:p>
      </dgm:t>
    </dgm:pt>
    <dgm:pt modelId="{76933A1E-653E-4049-BECB-4F280D4D3159}" type="sibTrans" cxnId="{160B02E7-F566-4193-B898-58D1557F014F}">
      <dgm:prSet/>
      <dgm:spPr/>
      <dgm:t>
        <a:bodyPr/>
        <a:lstStyle/>
        <a:p>
          <a:endParaRPr lang="es-PE" sz="1400"/>
        </a:p>
      </dgm:t>
    </dgm:pt>
    <dgm:pt modelId="{F27FCD51-86C1-4B91-BC3E-3EEC2CCD93C2}">
      <dgm:prSet phldrT="[Texto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s-PE" sz="1400" dirty="0"/>
            <a:t>Acta de buena pro</a:t>
          </a:r>
        </a:p>
      </dgm:t>
    </dgm:pt>
    <dgm:pt modelId="{6A49F5D6-A081-4C0E-AA27-EF248689C006}" type="parTrans" cxnId="{9FD42744-817F-4602-9FCD-4AC45C227A02}">
      <dgm:prSet/>
      <dgm:spPr/>
      <dgm:t>
        <a:bodyPr/>
        <a:lstStyle/>
        <a:p>
          <a:endParaRPr lang="es-PE" sz="1400"/>
        </a:p>
      </dgm:t>
    </dgm:pt>
    <dgm:pt modelId="{CB808FCA-E978-4C4D-863E-1AB0D5C331B7}" type="sibTrans" cxnId="{9FD42744-817F-4602-9FCD-4AC45C227A02}">
      <dgm:prSet/>
      <dgm:spPr/>
      <dgm:t>
        <a:bodyPr/>
        <a:lstStyle/>
        <a:p>
          <a:endParaRPr lang="es-PE" sz="1400"/>
        </a:p>
      </dgm:t>
    </dgm:pt>
    <dgm:pt modelId="{55833D6F-7830-42E9-BBAA-5AAF7DE3FFA5}">
      <dgm:prSet phldrT="[Texto]" custT="1"/>
      <dgm:spPr/>
      <dgm:t>
        <a:bodyPr/>
        <a:lstStyle/>
        <a:p>
          <a:r>
            <a:rPr lang="es-PE" sz="1400" dirty="0"/>
            <a:t>En caso de empate se realiza un sorteo</a:t>
          </a:r>
        </a:p>
      </dgm:t>
    </dgm:pt>
    <dgm:pt modelId="{733FA060-1287-4638-A617-82336F62C6B4}" type="parTrans" cxnId="{272E84EF-3126-4BFA-8E96-0747C7705487}">
      <dgm:prSet/>
      <dgm:spPr/>
      <dgm:t>
        <a:bodyPr/>
        <a:lstStyle/>
        <a:p>
          <a:endParaRPr lang="es-PE" sz="1400"/>
        </a:p>
      </dgm:t>
    </dgm:pt>
    <dgm:pt modelId="{A818D5DC-2D84-4CEE-A625-84DA5CDFFBB1}" type="sibTrans" cxnId="{272E84EF-3126-4BFA-8E96-0747C7705487}">
      <dgm:prSet/>
      <dgm:spPr/>
      <dgm:t>
        <a:bodyPr/>
        <a:lstStyle/>
        <a:p>
          <a:endParaRPr lang="es-PE" sz="1400"/>
        </a:p>
      </dgm:t>
    </dgm:pt>
    <dgm:pt modelId="{ED6A9C71-B9EE-48FC-9231-58393BFDFA0F}">
      <dgm:prSet phldrT="[Texto]" custT="1"/>
      <dgm:spPr/>
      <dgm:t>
        <a:bodyPr/>
        <a:lstStyle/>
        <a:p>
          <a:r>
            <a:rPr lang="es-PE" sz="1400" dirty="0"/>
            <a:t>La buena pro se consiente en 05 días hábiles</a:t>
          </a:r>
        </a:p>
      </dgm:t>
    </dgm:pt>
    <dgm:pt modelId="{F358FCD8-02DA-41A0-8A5C-40C3AAAE7D38}" type="parTrans" cxnId="{99CC8835-BADB-48F0-834F-93E30893A09B}">
      <dgm:prSet/>
      <dgm:spPr/>
      <dgm:t>
        <a:bodyPr/>
        <a:lstStyle/>
        <a:p>
          <a:endParaRPr lang="es-PE" sz="1400"/>
        </a:p>
      </dgm:t>
    </dgm:pt>
    <dgm:pt modelId="{580EE702-8344-47ED-9900-8607048C6A68}" type="sibTrans" cxnId="{99CC8835-BADB-48F0-834F-93E30893A09B}">
      <dgm:prSet/>
      <dgm:spPr/>
      <dgm:t>
        <a:bodyPr/>
        <a:lstStyle/>
        <a:p>
          <a:endParaRPr lang="es-PE" sz="1400"/>
        </a:p>
      </dgm:t>
    </dgm:pt>
    <dgm:pt modelId="{8D995423-0EA1-4ED6-A579-28D48F2F79AB}">
      <dgm:prSet phldrT="[Texto]" custT="1"/>
      <dgm:spPr/>
      <dgm:t>
        <a:bodyPr/>
        <a:lstStyle/>
        <a:p>
          <a:r>
            <a:rPr lang="es-PE" sz="1400" dirty="0"/>
            <a:t>Emite la OS u OC</a:t>
          </a:r>
        </a:p>
      </dgm:t>
    </dgm:pt>
    <dgm:pt modelId="{3AA07CCB-61ED-457B-96AE-97602D9C0CF0}" type="parTrans" cxnId="{F09C6A3A-3CD3-42D5-881C-E418F56978C5}">
      <dgm:prSet/>
      <dgm:spPr/>
      <dgm:t>
        <a:bodyPr/>
        <a:lstStyle/>
        <a:p>
          <a:endParaRPr lang="es-PE" sz="1400"/>
        </a:p>
      </dgm:t>
    </dgm:pt>
    <dgm:pt modelId="{334F5FB4-D393-4439-902B-2AE48F32A3C4}" type="sibTrans" cxnId="{F09C6A3A-3CD3-42D5-881C-E418F56978C5}">
      <dgm:prSet/>
      <dgm:spPr/>
      <dgm:t>
        <a:bodyPr/>
        <a:lstStyle/>
        <a:p>
          <a:endParaRPr lang="es-PE" sz="1400"/>
        </a:p>
      </dgm:t>
    </dgm:pt>
    <dgm:pt modelId="{C275E808-5149-4BF6-9C4E-C4DC630B14F8}">
      <dgm:prSet phldrT="[Texto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s-PE" sz="1400" dirty="0"/>
            <a:t>Informe OEC</a:t>
          </a:r>
        </a:p>
      </dgm:t>
    </dgm:pt>
    <dgm:pt modelId="{68542315-82E2-46E4-AAAD-FFD90AA8FA2D}" type="parTrans" cxnId="{8EBF4344-D21E-4856-B8B3-AB4487BC43E1}">
      <dgm:prSet/>
      <dgm:spPr/>
      <dgm:t>
        <a:bodyPr/>
        <a:lstStyle/>
        <a:p>
          <a:endParaRPr lang="es-PE"/>
        </a:p>
      </dgm:t>
    </dgm:pt>
    <dgm:pt modelId="{93BD383D-4BB3-46CA-BC6A-A760EAA3A74F}" type="sibTrans" cxnId="{8EBF4344-D21E-4856-B8B3-AB4487BC43E1}">
      <dgm:prSet/>
      <dgm:spPr/>
      <dgm:t>
        <a:bodyPr/>
        <a:lstStyle/>
        <a:p>
          <a:endParaRPr lang="es-PE"/>
        </a:p>
      </dgm:t>
    </dgm:pt>
    <dgm:pt modelId="{61BB3BCF-B562-4931-B763-098EFB75A73D}" type="pres">
      <dgm:prSet presAssocID="{4642D704-5350-4C44-968C-86A05D9F738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F3B8098-6A82-4688-88C7-90D668C91E82}" type="pres">
      <dgm:prSet presAssocID="{EFE194F6-AE52-4B46-A91A-2C87138B8F94}" presName="vertOne" presStyleCnt="0"/>
      <dgm:spPr/>
    </dgm:pt>
    <dgm:pt modelId="{4D405D45-3B77-459D-9D49-7BD52617F052}" type="pres">
      <dgm:prSet presAssocID="{EFE194F6-AE52-4B46-A91A-2C87138B8F94}" presName="txOne" presStyleLbl="node0" presStyleIdx="0" presStyleCnt="1">
        <dgm:presLayoutVars>
          <dgm:chPref val="3"/>
        </dgm:presLayoutVars>
      </dgm:prSet>
      <dgm:spPr/>
    </dgm:pt>
    <dgm:pt modelId="{DFD27050-8F2C-428F-AD52-D319D6EAA495}" type="pres">
      <dgm:prSet presAssocID="{EFE194F6-AE52-4B46-A91A-2C87138B8F94}" presName="parTransOne" presStyleCnt="0"/>
      <dgm:spPr/>
    </dgm:pt>
    <dgm:pt modelId="{4168E9CB-F507-4030-8D20-B1AC15AEE9F7}" type="pres">
      <dgm:prSet presAssocID="{EFE194F6-AE52-4B46-A91A-2C87138B8F94}" presName="horzOne" presStyleCnt="0"/>
      <dgm:spPr/>
    </dgm:pt>
    <dgm:pt modelId="{312A5162-2E38-4001-8C70-FBA854C870E0}" type="pres">
      <dgm:prSet presAssocID="{EBAD7FF8-4C0C-42E7-9CF6-E920BF77A699}" presName="vertTwo" presStyleCnt="0"/>
      <dgm:spPr/>
    </dgm:pt>
    <dgm:pt modelId="{72F624B6-7168-4414-AD38-7418A9BC05AC}" type="pres">
      <dgm:prSet presAssocID="{EBAD7FF8-4C0C-42E7-9CF6-E920BF77A699}" presName="txTwo" presStyleLbl="node2" presStyleIdx="0" presStyleCnt="2">
        <dgm:presLayoutVars>
          <dgm:chPref val="3"/>
        </dgm:presLayoutVars>
      </dgm:prSet>
      <dgm:spPr/>
    </dgm:pt>
    <dgm:pt modelId="{9ECFE4ED-89FC-4345-8EF3-4D68B2F50952}" type="pres">
      <dgm:prSet presAssocID="{EBAD7FF8-4C0C-42E7-9CF6-E920BF77A699}" presName="parTransTwo" presStyleCnt="0"/>
      <dgm:spPr/>
    </dgm:pt>
    <dgm:pt modelId="{8B77285F-2823-49DB-AC2D-56394D5BA2A0}" type="pres">
      <dgm:prSet presAssocID="{EBAD7FF8-4C0C-42E7-9CF6-E920BF77A699}" presName="horzTwo" presStyleCnt="0"/>
      <dgm:spPr/>
    </dgm:pt>
    <dgm:pt modelId="{E83017A9-4ED3-4D21-A455-082E769238F9}" type="pres">
      <dgm:prSet presAssocID="{932D3284-1AD1-4D12-87E6-B9194CDBE270}" presName="vertThree" presStyleCnt="0"/>
      <dgm:spPr/>
    </dgm:pt>
    <dgm:pt modelId="{6F38B08B-5BA6-46DD-A6D3-4758CF4511BC}" type="pres">
      <dgm:prSet presAssocID="{932D3284-1AD1-4D12-87E6-B9194CDBE270}" presName="txThree" presStyleLbl="node3" presStyleIdx="0" presStyleCnt="11">
        <dgm:presLayoutVars>
          <dgm:chPref val="3"/>
        </dgm:presLayoutVars>
      </dgm:prSet>
      <dgm:spPr/>
    </dgm:pt>
    <dgm:pt modelId="{4C1C8AD4-5CAF-4D54-BB13-03A4B4F5313D}" type="pres">
      <dgm:prSet presAssocID="{932D3284-1AD1-4D12-87E6-B9194CDBE270}" presName="horzThree" presStyleCnt="0"/>
      <dgm:spPr/>
    </dgm:pt>
    <dgm:pt modelId="{B28A41AB-BD11-472A-945E-AEEDAB2EB932}" type="pres">
      <dgm:prSet presAssocID="{682888C5-4A00-4B2D-AC94-825D57205F7E}" presName="sibSpaceTwo" presStyleCnt="0"/>
      <dgm:spPr/>
    </dgm:pt>
    <dgm:pt modelId="{1901C747-6942-4849-A748-73155670A26D}" type="pres">
      <dgm:prSet presAssocID="{D999BFB1-1B7E-424A-A670-E7F723331CE8}" presName="vertTwo" presStyleCnt="0"/>
      <dgm:spPr/>
    </dgm:pt>
    <dgm:pt modelId="{D0862AA0-A2CF-458E-BF60-EBDF5D25FAD9}" type="pres">
      <dgm:prSet presAssocID="{D999BFB1-1B7E-424A-A670-E7F723331CE8}" presName="txTwo" presStyleLbl="node2" presStyleIdx="1" presStyleCnt="2">
        <dgm:presLayoutVars>
          <dgm:chPref val="3"/>
        </dgm:presLayoutVars>
      </dgm:prSet>
      <dgm:spPr/>
    </dgm:pt>
    <dgm:pt modelId="{9CDD4A83-B153-4979-8504-606F7640B421}" type="pres">
      <dgm:prSet presAssocID="{D999BFB1-1B7E-424A-A670-E7F723331CE8}" presName="parTransTwo" presStyleCnt="0"/>
      <dgm:spPr/>
    </dgm:pt>
    <dgm:pt modelId="{61F0B83A-15CD-4BAE-9FD2-98E02C180485}" type="pres">
      <dgm:prSet presAssocID="{D999BFB1-1B7E-424A-A670-E7F723331CE8}" presName="horzTwo" presStyleCnt="0"/>
      <dgm:spPr/>
    </dgm:pt>
    <dgm:pt modelId="{9C52957F-09D6-404A-8C34-628897C07ED0}" type="pres">
      <dgm:prSet presAssocID="{4F008D81-4B4B-4287-9636-C755CB7D0428}" presName="vertThree" presStyleCnt="0"/>
      <dgm:spPr/>
    </dgm:pt>
    <dgm:pt modelId="{710E8677-76B0-4E11-B658-B08C7D81BF93}" type="pres">
      <dgm:prSet presAssocID="{4F008D81-4B4B-4287-9636-C755CB7D0428}" presName="txThree" presStyleLbl="node3" presStyleIdx="1" presStyleCnt="11">
        <dgm:presLayoutVars>
          <dgm:chPref val="3"/>
        </dgm:presLayoutVars>
      </dgm:prSet>
      <dgm:spPr/>
    </dgm:pt>
    <dgm:pt modelId="{E291F26D-DAA1-4F55-9A72-42A5CD25CD9C}" type="pres">
      <dgm:prSet presAssocID="{4F008D81-4B4B-4287-9636-C755CB7D0428}" presName="horzThree" presStyleCnt="0"/>
      <dgm:spPr/>
    </dgm:pt>
    <dgm:pt modelId="{6C92850D-2F0E-49B7-A6B0-2216D739CC65}" type="pres">
      <dgm:prSet presAssocID="{59611A47-83E8-44BE-8F42-4C9425599550}" presName="sibSpaceThree" presStyleCnt="0"/>
      <dgm:spPr/>
    </dgm:pt>
    <dgm:pt modelId="{6D55B2C0-E703-4643-AF7B-113744B4871A}" type="pres">
      <dgm:prSet presAssocID="{14C61F51-5327-4708-8B34-A38424A11492}" presName="vertThree" presStyleCnt="0"/>
      <dgm:spPr/>
    </dgm:pt>
    <dgm:pt modelId="{38D61649-A01A-4D00-AF2E-B5FDEDA5B9EB}" type="pres">
      <dgm:prSet presAssocID="{14C61F51-5327-4708-8B34-A38424A11492}" presName="txThree" presStyleLbl="node3" presStyleIdx="2" presStyleCnt="11">
        <dgm:presLayoutVars>
          <dgm:chPref val="3"/>
        </dgm:presLayoutVars>
      </dgm:prSet>
      <dgm:spPr/>
    </dgm:pt>
    <dgm:pt modelId="{1158DD0B-D220-4715-8AA6-F48A37C4FF9A}" type="pres">
      <dgm:prSet presAssocID="{14C61F51-5327-4708-8B34-A38424A11492}" presName="horzThree" presStyleCnt="0"/>
      <dgm:spPr/>
    </dgm:pt>
    <dgm:pt modelId="{852818C3-FB21-4E81-AB22-5A98F08D34AB}" type="pres">
      <dgm:prSet presAssocID="{06DA0E61-C706-4DBB-BF56-24E57ED48D38}" presName="sibSpaceThree" presStyleCnt="0"/>
      <dgm:spPr/>
    </dgm:pt>
    <dgm:pt modelId="{30263E3A-7DF6-47A5-B207-74BBCBCBFC61}" type="pres">
      <dgm:prSet presAssocID="{BEA80802-2F0B-43AD-A29F-612160689C8F}" presName="vertThree" presStyleCnt="0"/>
      <dgm:spPr/>
    </dgm:pt>
    <dgm:pt modelId="{DB64767E-15B5-4F0A-B262-CF0B149F316D}" type="pres">
      <dgm:prSet presAssocID="{BEA80802-2F0B-43AD-A29F-612160689C8F}" presName="txThree" presStyleLbl="node3" presStyleIdx="3" presStyleCnt="11">
        <dgm:presLayoutVars>
          <dgm:chPref val="3"/>
        </dgm:presLayoutVars>
      </dgm:prSet>
      <dgm:spPr/>
    </dgm:pt>
    <dgm:pt modelId="{643621BA-31B3-4154-8A35-35CDA46166A2}" type="pres">
      <dgm:prSet presAssocID="{BEA80802-2F0B-43AD-A29F-612160689C8F}" presName="horzThree" presStyleCnt="0"/>
      <dgm:spPr/>
    </dgm:pt>
    <dgm:pt modelId="{3482C5D5-B05A-428D-8E02-E66E8C5C6341}" type="pres">
      <dgm:prSet presAssocID="{7CA71C72-1D29-475E-804C-A355EFCAF12A}" presName="sibSpaceThree" presStyleCnt="0"/>
      <dgm:spPr/>
    </dgm:pt>
    <dgm:pt modelId="{5BD70586-F9BA-4C7B-B3CD-00EC2F47602F}" type="pres">
      <dgm:prSet presAssocID="{329ADDCB-3E35-410C-BBBC-1B7E04BC1B5A}" presName="vertThree" presStyleCnt="0"/>
      <dgm:spPr/>
    </dgm:pt>
    <dgm:pt modelId="{DC34E6DD-97DE-43F1-9E29-6EECD7342F05}" type="pres">
      <dgm:prSet presAssocID="{329ADDCB-3E35-410C-BBBC-1B7E04BC1B5A}" presName="txThree" presStyleLbl="node3" presStyleIdx="4" presStyleCnt="11">
        <dgm:presLayoutVars>
          <dgm:chPref val="3"/>
        </dgm:presLayoutVars>
      </dgm:prSet>
      <dgm:spPr/>
    </dgm:pt>
    <dgm:pt modelId="{F5D4A9F2-5DFC-4276-B725-C7DB3FB41A2A}" type="pres">
      <dgm:prSet presAssocID="{329ADDCB-3E35-410C-BBBC-1B7E04BC1B5A}" presName="horzThree" presStyleCnt="0"/>
      <dgm:spPr/>
    </dgm:pt>
    <dgm:pt modelId="{1419EB01-223B-43D8-8A8C-473D214699B6}" type="pres">
      <dgm:prSet presAssocID="{D0207E39-E475-4BFE-8C00-4A9CD6EFFAA1}" presName="sibSpaceThree" presStyleCnt="0"/>
      <dgm:spPr/>
    </dgm:pt>
    <dgm:pt modelId="{6D93AC1C-C5C5-4CDF-8DF2-AA3AF6737483}" type="pres">
      <dgm:prSet presAssocID="{619863FD-6478-4C88-9472-1867582BC3B6}" presName="vertThree" presStyleCnt="0"/>
      <dgm:spPr/>
    </dgm:pt>
    <dgm:pt modelId="{40782A1A-B571-4D32-830C-0C0BCB10DBDB}" type="pres">
      <dgm:prSet presAssocID="{619863FD-6478-4C88-9472-1867582BC3B6}" presName="txThree" presStyleLbl="node3" presStyleIdx="5" presStyleCnt="11">
        <dgm:presLayoutVars>
          <dgm:chPref val="3"/>
        </dgm:presLayoutVars>
      </dgm:prSet>
      <dgm:spPr/>
    </dgm:pt>
    <dgm:pt modelId="{5AEA0F19-86EB-44D5-BF9C-EDC4615B6F7F}" type="pres">
      <dgm:prSet presAssocID="{619863FD-6478-4C88-9472-1867582BC3B6}" presName="horzThree" presStyleCnt="0"/>
      <dgm:spPr/>
    </dgm:pt>
    <dgm:pt modelId="{47090A58-FC5C-488F-B0C8-3454BAAF2898}" type="pres">
      <dgm:prSet presAssocID="{DC25C750-6198-41B0-94FA-5E7DDE749290}" presName="sibSpaceThree" presStyleCnt="0"/>
      <dgm:spPr/>
    </dgm:pt>
    <dgm:pt modelId="{E4A0FD66-98C7-4293-BCF1-FE1114A58128}" type="pres">
      <dgm:prSet presAssocID="{014B3FE7-B052-462C-870F-A6708D02D0A6}" presName="vertThree" presStyleCnt="0"/>
      <dgm:spPr/>
    </dgm:pt>
    <dgm:pt modelId="{905000BA-8616-4D5A-B777-8EF9D3CB62A3}" type="pres">
      <dgm:prSet presAssocID="{014B3FE7-B052-462C-870F-A6708D02D0A6}" presName="txThree" presStyleLbl="node3" presStyleIdx="6" presStyleCnt="11">
        <dgm:presLayoutVars>
          <dgm:chPref val="3"/>
        </dgm:presLayoutVars>
      </dgm:prSet>
      <dgm:spPr/>
    </dgm:pt>
    <dgm:pt modelId="{212A902F-A823-4B68-BE7C-892E278840CA}" type="pres">
      <dgm:prSet presAssocID="{014B3FE7-B052-462C-870F-A6708D02D0A6}" presName="horzThree" presStyleCnt="0"/>
      <dgm:spPr/>
    </dgm:pt>
    <dgm:pt modelId="{C27D5336-9082-4E14-B616-4084DBB83713}" type="pres">
      <dgm:prSet presAssocID="{59C4F08E-52BD-4B4A-AE74-9DBC1130E474}" presName="sibSpaceThree" presStyleCnt="0"/>
      <dgm:spPr/>
    </dgm:pt>
    <dgm:pt modelId="{6DBF121D-3D62-4695-A874-F53DA39B4B02}" type="pres">
      <dgm:prSet presAssocID="{7D9E4FDE-32A6-44E6-9790-E859860398B2}" presName="vertThree" presStyleCnt="0"/>
      <dgm:spPr/>
    </dgm:pt>
    <dgm:pt modelId="{19790D66-821E-4A8C-B4D7-EE5268E0E096}" type="pres">
      <dgm:prSet presAssocID="{7D9E4FDE-32A6-44E6-9790-E859860398B2}" presName="txThree" presStyleLbl="node3" presStyleIdx="7" presStyleCnt="11">
        <dgm:presLayoutVars>
          <dgm:chPref val="3"/>
        </dgm:presLayoutVars>
      </dgm:prSet>
      <dgm:spPr/>
    </dgm:pt>
    <dgm:pt modelId="{AD00BE1E-8CE2-449C-B53B-4106E6F121EF}" type="pres">
      <dgm:prSet presAssocID="{7D9E4FDE-32A6-44E6-9790-E859860398B2}" presName="parTransThree" presStyleCnt="0"/>
      <dgm:spPr/>
    </dgm:pt>
    <dgm:pt modelId="{38144E07-BC92-4A08-9096-7145E82444AE}" type="pres">
      <dgm:prSet presAssocID="{7D9E4FDE-32A6-44E6-9790-E859860398B2}" presName="horzThree" presStyleCnt="0"/>
      <dgm:spPr/>
    </dgm:pt>
    <dgm:pt modelId="{57FD6BBF-17C2-4526-A79A-3DA311E019E6}" type="pres">
      <dgm:prSet presAssocID="{51FF9E35-2B50-43BA-91C7-6B5F04B10179}" presName="vertFour" presStyleCnt="0">
        <dgm:presLayoutVars>
          <dgm:chPref val="3"/>
        </dgm:presLayoutVars>
      </dgm:prSet>
      <dgm:spPr/>
    </dgm:pt>
    <dgm:pt modelId="{F65B21D7-34C1-423A-B0BF-C4BDD4DEFCB2}" type="pres">
      <dgm:prSet presAssocID="{51FF9E35-2B50-43BA-91C7-6B5F04B10179}" presName="txFour" presStyleLbl="node4" presStyleIdx="0" presStyleCnt="4">
        <dgm:presLayoutVars>
          <dgm:chPref val="3"/>
        </dgm:presLayoutVars>
      </dgm:prSet>
      <dgm:spPr/>
    </dgm:pt>
    <dgm:pt modelId="{6A1706FF-9587-4D8D-A8F5-285373EE4FC6}" type="pres">
      <dgm:prSet presAssocID="{51FF9E35-2B50-43BA-91C7-6B5F04B10179}" presName="horzFour" presStyleCnt="0"/>
      <dgm:spPr/>
    </dgm:pt>
    <dgm:pt modelId="{73487CDB-65A0-4957-9874-332CDB56F271}" type="pres">
      <dgm:prSet presAssocID="{3631A4A4-D6FD-4C83-B063-86EC271DA00B}" presName="sibSpaceFour" presStyleCnt="0"/>
      <dgm:spPr/>
    </dgm:pt>
    <dgm:pt modelId="{6389BA1D-E43C-423C-BDEC-4AE6EB97614D}" type="pres">
      <dgm:prSet presAssocID="{345077B7-7E08-4481-90F6-1ED915A5AD5D}" presName="vertFour" presStyleCnt="0">
        <dgm:presLayoutVars>
          <dgm:chPref val="3"/>
        </dgm:presLayoutVars>
      </dgm:prSet>
      <dgm:spPr/>
    </dgm:pt>
    <dgm:pt modelId="{3003125C-7C9D-4708-BE16-3914CA241031}" type="pres">
      <dgm:prSet presAssocID="{345077B7-7E08-4481-90F6-1ED915A5AD5D}" presName="txFour" presStyleLbl="node4" presStyleIdx="1" presStyleCnt="4">
        <dgm:presLayoutVars>
          <dgm:chPref val="3"/>
        </dgm:presLayoutVars>
      </dgm:prSet>
      <dgm:spPr/>
    </dgm:pt>
    <dgm:pt modelId="{A52BBEBE-B3AB-4FAF-8CB9-60A9C0096F7E}" type="pres">
      <dgm:prSet presAssocID="{345077B7-7E08-4481-90F6-1ED915A5AD5D}" presName="horzFour" presStyleCnt="0"/>
      <dgm:spPr/>
    </dgm:pt>
    <dgm:pt modelId="{19105B61-2B6B-410E-9791-4E273BC1FBE5}" type="pres">
      <dgm:prSet presAssocID="{76933A1E-653E-4049-BECB-4F280D4D3159}" presName="sibSpaceFour" presStyleCnt="0"/>
      <dgm:spPr/>
    </dgm:pt>
    <dgm:pt modelId="{4458F1E6-CB7F-4B89-8B2A-F9D860E6E9FE}" type="pres">
      <dgm:prSet presAssocID="{C275E808-5149-4BF6-9C4E-C4DC630B14F8}" presName="vertFour" presStyleCnt="0">
        <dgm:presLayoutVars>
          <dgm:chPref val="3"/>
        </dgm:presLayoutVars>
      </dgm:prSet>
      <dgm:spPr/>
    </dgm:pt>
    <dgm:pt modelId="{B588C3C6-C7B6-4A33-8868-F5D17242D566}" type="pres">
      <dgm:prSet presAssocID="{C275E808-5149-4BF6-9C4E-C4DC630B14F8}" presName="txFour" presStyleLbl="node4" presStyleIdx="2" presStyleCnt="4">
        <dgm:presLayoutVars>
          <dgm:chPref val="3"/>
        </dgm:presLayoutVars>
      </dgm:prSet>
      <dgm:spPr/>
    </dgm:pt>
    <dgm:pt modelId="{E0A1CFE5-1E77-4809-9C27-423060D359C0}" type="pres">
      <dgm:prSet presAssocID="{C275E808-5149-4BF6-9C4E-C4DC630B14F8}" presName="horzFour" presStyleCnt="0"/>
      <dgm:spPr/>
    </dgm:pt>
    <dgm:pt modelId="{35CFD156-9F8D-4144-964F-984E9FB3E802}" type="pres">
      <dgm:prSet presAssocID="{93BD383D-4BB3-46CA-BC6A-A760EAA3A74F}" presName="sibSpaceFour" presStyleCnt="0"/>
      <dgm:spPr/>
    </dgm:pt>
    <dgm:pt modelId="{2C427259-EACF-4111-89E6-C9F356A9B18A}" type="pres">
      <dgm:prSet presAssocID="{F27FCD51-86C1-4B91-BC3E-3EEC2CCD93C2}" presName="vertFour" presStyleCnt="0">
        <dgm:presLayoutVars>
          <dgm:chPref val="3"/>
        </dgm:presLayoutVars>
      </dgm:prSet>
      <dgm:spPr/>
    </dgm:pt>
    <dgm:pt modelId="{F1E295DF-33EF-4BC8-AB18-233BC34E5CD5}" type="pres">
      <dgm:prSet presAssocID="{F27FCD51-86C1-4B91-BC3E-3EEC2CCD93C2}" presName="txFour" presStyleLbl="node4" presStyleIdx="3" presStyleCnt="4">
        <dgm:presLayoutVars>
          <dgm:chPref val="3"/>
        </dgm:presLayoutVars>
      </dgm:prSet>
      <dgm:spPr/>
    </dgm:pt>
    <dgm:pt modelId="{9F59AF5D-E1DE-4712-9EC5-068A8F536559}" type="pres">
      <dgm:prSet presAssocID="{F27FCD51-86C1-4B91-BC3E-3EEC2CCD93C2}" presName="horzFour" presStyleCnt="0"/>
      <dgm:spPr/>
    </dgm:pt>
    <dgm:pt modelId="{A9EC48F8-E7A7-484E-ADB7-AFF001732F45}" type="pres">
      <dgm:prSet presAssocID="{13EA2E67-8C13-402D-A156-000D6F383B3B}" presName="sibSpaceThree" presStyleCnt="0"/>
      <dgm:spPr/>
    </dgm:pt>
    <dgm:pt modelId="{79DFF70F-A190-4B1E-B680-3025393D3806}" type="pres">
      <dgm:prSet presAssocID="{55833D6F-7830-42E9-BBAA-5AAF7DE3FFA5}" presName="vertThree" presStyleCnt="0"/>
      <dgm:spPr/>
    </dgm:pt>
    <dgm:pt modelId="{560CC4BB-73F5-4E32-97C8-BEB7A4F4EEA9}" type="pres">
      <dgm:prSet presAssocID="{55833D6F-7830-42E9-BBAA-5AAF7DE3FFA5}" presName="txThree" presStyleLbl="node3" presStyleIdx="8" presStyleCnt="11">
        <dgm:presLayoutVars>
          <dgm:chPref val="3"/>
        </dgm:presLayoutVars>
      </dgm:prSet>
      <dgm:spPr/>
    </dgm:pt>
    <dgm:pt modelId="{B58909F2-4763-4DCF-883E-5D46672F96D5}" type="pres">
      <dgm:prSet presAssocID="{55833D6F-7830-42E9-BBAA-5AAF7DE3FFA5}" presName="horzThree" presStyleCnt="0"/>
      <dgm:spPr/>
    </dgm:pt>
    <dgm:pt modelId="{7C5170F9-CC09-4286-BCA4-0B5C59D40F52}" type="pres">
      <dgm:prSet presAssocID="{A818D5DC-2D84-4CEE-A625-84DA5CDFFBB1}" presName="sibSpaceThree" presStyleCnt="0"/>
      <dgm:spPr/>
    </dgm:pt>
    <dgm:pt modelId="{7DDBE61E-0D26-4BAE-91C8-ECFBAD5538DF}" type="pres">
      <dgm:prSet presAssocID="{ED6A9C71-B9EE-48FC-9231-58393BFDFA0F}" presName="vertThree" presStyleCnt="0"/>
      <dgm:spPr/>
    </dgm:pt>
    <dgm:pt modelId="{885FA18E-AD82-43AA-9D60-075FD74BAFC5}" type="pres">
      <dgm:prSet presAssocID="{ED6A9C71-B9EE-48FC-9231-58393BFDFA0F}" presName="txThree" presStyleLbl="node3" presStyleIdx="9" presStyleCnt="11">
        <dgm:presLayoutVars>
          <dgm:chPref val="3"/>
        </dgm:presLayoutVars>
      </dgm:prSet>
      <dgm:spPr/>
    </dgm:pt>
    <dgm:pt modelId="{E36AD3DD-091B-45A3-A868-A4EC0DD189BB}" type="pres">
      <dgm:prSet presAssocID="{ED6A9C71-B9EE-48FC-9231-58393BFDFA0F}" presName="horzThree" presStyleCnt="0"/>
      <dgm:spPr/>
    </dgm:pt>
    <dgm:pt modelId="{C3B3766B-1D46-4001-A6A7-C2AA3C8E538F}" type="pres">
      <dgm:prSet presAssocID="{580EE702-8344-47ED-9900-8607048C6A68}" presName="sibSpaceThree" presStyleCnt="0"/>
      <dgm:spPr/>
    </dgm:pt>
    <dgm:pt modelId="{9A3EC7DC-9DC3-4791-A8AC-841E906C75B0}" type="pres">
      <dgm:prSet presAssocID="{8D995423-0EA1-4ED6-A579-28D48F2F79AB}" presName="vertThree" presStyleCnt="0"/>
      <dgm:spPr/>
    </dgm:pt>
    <dgm:pt modelId="{3198E327-3562-4557-A7A8-05DA0E8EBDAD}" type="pres">
      <dgm:prSet presAssocID="{8D995423-0EA1-4ED6-A579-28D48F2F79AB}" presName="txThree" presStyleLbl="node3" presStyleIdx="10" presStyleCnt="11">
        <dgm:presLayoutVars>
          <dgm:chPref val="3"/>
        </dgm:presLayoutVars>
      </dgm:prSet>
      <dgm:spPr/>
    </dgm:pt>
    <dgm:pt modelId="{A9837947-334B-4516-A3A4-02666D61DA48}" type="pres">
      <dgm:prSet presAssocID="{8D995423-0EA1-4ED6-A579-28D48F2F79AB}" presName="horzThree" presStyleCnt="0"/>
      <dgm:spPr/>
    </dgm:pt>
  </dgm:ptLst>
  <dgm:cxnLst>
    <dgm:cxn modelId="{1DD3200A-2955-4C61-9195-613EAD38EDFE}" type="presOf" srcId="{BEA80802-2F0B-43AD-A29F-612160689C8F}" destId="{DB64767E-15B5-4F0A-B262-CF0B149F316D}" srcOrd="0" destOrd="0" presId="urn:microsoft.com/office/officeart/2005/8/layout/hierarchy4"/>
    <dgm:cxn modelId="{87371C0E-2E47-4D9E-A868-5600491B6F3B}" type="presOf" srcId="{D999BFB1-1B7E-424A-A670-E7F723331CE8}" destId="{D0862AA0-A2CF-458E-BF60-EBDF5D25FAD9}" srcOrd="0" destOrd="0" presId="urn:microsoft.com/office/officeart/2005/8/layout/hierarchy4"/>
    <dgm:cxn modelId="{3A9C2A0F-5147-4EAD-B041-2E34FEC18B85}" type="presOf" srcId="{932D3284-1AD1-4D12-87E6-B9194CDBE270}" destId="{6F38B08B-5BA6-46DD-A6D3-4758CF4511BC}" srcOrd="0" destOrd="0" presId="urn:microsoft.com/office/officeart/2005/8/layout/hierarchy4"/>
    <dgm:cxn modelId="{BE599F12-4426-406C-A477-3C214DD63B63}" srcId="{D999BFB1-1B7E-424A-A670-E7F723331CE8}" destId="{14C61F51-5327-4708-8B34-A38424A11492}" srcOrd="1" destOrd="0" parTransId="{525BBBA7-3AE2-4D16-866D-C6F00C1EC6DF}" sibTransId="{06DA0E61-C706-4DBB-BF56-24E57ED48D38}"/>
    <dgm:cxn modelId="{E0AD6F1B-1A35-45A1-9913-A0F251812D59}" srcId="{EFE194F6-AE52-4B46-A91A-2C87138B8F94}" destId="{D999BFB1-1B7E-424A-A670-E7F723331CE8}" srcOrd="1" destOrd="0" parTransId="{6E832E52-73E0-41D7-85E5-669879691572}" sibTransId="{12D27718-E437-447D-ABA9-D9C1870CAD41}"/>
    <dgm:cxn modelId="{6C99E82D-66CE-4660-AA08-08DA288DF2D1}" srcId="{D999BFB1-1B7E-424A-A670-E7F723331CE8}" destId="{619863FD-6478-4C88-9472-1867582BC3B6}" srcOrd="4" destOrd="0" parTransId="{67BCDE7F-4610-4A11-B95E-82D26B371E74}" sibTransId="{DC25C750-6198-41B0-94FA-5E7DDE749290}"/>
    <dgm:cxn modelId="{99CC8835-BADB-48F0-834F-93E30893A09B}" srcId="{D999BFB1-1B7E-424A-A670-E7F723331CE8}" destId="{ED6A9C71-B9EE-48FC-9231-58393BFDFA0F}" srcOrd="8" destOrd="0" parTransId="{F358FCD8-02DA-41A0-8A5C-40C3AAAE7D38}" sibTransId="{580EE702-8344-47ED-9900-8607048C6A68}"/>
    <dgm:cxn modelId="{F09C6A3A-3CD3-42D5-881C-E418F56978C5}" srcId="{D999BFB1-1B7E-424A-A670-E7F723331CE8}" destId="{8D995423-0EA1-4ED6-A579-28D48F2F79AB}" srcOrd="9" destOrd="0" parTransId="{3AA07CCB-61ED-457B-96AE-97602D9C0CF0}" sibTransId="{334F5FB4-D393-4439-902B-2AE48F32A3C4}"/>
    <dgm:cxn modelId="{4C3D7D40-1DDD-4E3A-BAB3-AA15C06B9A88}" type="presOf" srcId="{F27FCD51-86C1-4B91-BC3E-3EEC2CCD93C2}" destId="{F1E295DF-33EF-4BC8-AB18-233BC34E5CD5}" srcOrd="0" destOrd="0" presId="urn:microsoft.com/office/officeart/2005/8/layout/hierarchy4"/>
    <dgm:cxn modelId="{CAFA6143-8E0C-4F5D-9E5E-32525AD56089}" type="presOf" srcId="{7D9E4FDE-32A6-44E6-9790-E859860398B2}" destId="{19790D66-821E-4A8C-B4D7-EE5268E0E096}" srcOrd="0" destOrd="0" presId="urn:microsoft.com/office/officeart/2005/8/layout/hierarchy4"/>
    <dgm:cxn modelId="{4F404D43-5A91-4B04-8056-E8A3165582A7}" type="presOf" srcId="{55833D6F-7830-42E9-BBAA-5AAF7DE3FFA5}" destId="{560CC4BB-73F5-4E32-97C8-BEB7A4F4EEA9}" srcOrd="0" destOrd="0" presId="urn:microsoft.com/office/officeart/2005/8/layout/hierarchy4"/>
    <dgm:cxn modelId="{9FD42744-817F-4602-9FCD-4AC45C227A02}" srcId="{7D9E4FDE-32A6-44E6-9790-E859860398B2}" destId="{F27FCD51-86C1-4B91-BC3E-3EEC2CCD93C2}" srcOrd="3" destOrd="0" parTransId="{6A49F5D6-A081-4C0E-AA27-EF248689C006}" sibTransId="{CB808FCA-E978-4C4D-863E-1AB0D5C331B7}"/>
    <dgm:cxn modelId="{8EBF4344-D21E-4856-B8B3-AB4487BC43E1}" srcId="{7D9E4FDE-32A6-44E6-9790-E859860398B2}" destId="{C275E808-5149-4BF6-9C4E-C4DC630B14F8}" srcOrd="2" destOrd="0" parTransId="{68542315-82E2-46E4-AAAD-FFD90AA8FA2D}" sibTransId="{93BD383D-4BB3-46CA-BC6A-A760EAA3A74F}"/>
    <dgm:cxn modelId="{12A30E69-30CD-41D4-9416-9BC881A33362}" type="presOf" srcId="{345077B7-7E08-4481-90F6-1ED915A5AD5D}" destId="{3003125C-7C9D-4708-BE16-3914CA241031}" srcOrd="0" destOrd="0" presId="urn:microsoft.com/office/officeart/2005/8/layout/hierarchy4"/>
    <dgm:cxn modelId="{3211446A-B7DA-45BE-ABB8-565D7B4C7515}" srcId="{EFE194F6-AE52-4B46-A91A-2C87138B8F94}" destId="{EBAD7FF8-4C0C-42E7-9CF6-E920BF77A699}" srcOrd="0" destOrd="0" parTransId="{FE32FA49-551D-4C83-B000-E6266F0AF4BE}" sibTransId="{682888C5-4A00-4B2D-AC94-825D57205F7E}"/>
    <dgm:cxn modelId="{8683BA72-986D-4EDB-AD94-18C02C996837}" type="presOf" srcId="{619863FD-6478-4C88-9472-1867582BC3B6}" destId="{40782A1A-B571-4D32-830C-0C0BCB10DBDB}" srcOrd="0" destOrd="0" presId="urn:microsoft.com/office/officeart/2005/8/layout/hierarchy4"/>
    <dgm:cxn modelId="{E89A527E-347A-4D68-8784-8BD7394A662D}" type="presOf" srcId="{C275E808-5149-4BF6-9C4E-C4DC630B14F8}" destId="{B588C3C6-C7B6-4A33-8868-F5D17242D566}" srcOrd="0" destOrd="0" presId="urn:microsoft.com/office/officeart/2005/8/layout/hierarchy4"/>
    <dgm:cxn modelId="{78699B7F-3285-4B87-9D71-F274DE43F64C}" srcId="{EBAD7FF8-4C0C-42E7-9CF6-E920BF77A699}" destId="{932D3284-1AD1-4D12-87E6-B9194CDBE270}" srcOrd="0" destOrd="0" parTransId="{9EE81B30-23EB-4F05-A3C3-428B4970275B}" sibTransId="{4D131FE3-BEF1-4F81-995C-B5E48455C60A}"/>
    <dgm:cxn modelId="{AFCD7180-1560-4C29-AB85-BC7D63DF2586}" srcId="{D999BFB1-1B7E-424A-A670-E7F723331CE8}" destId="{4F008D81-4B4B-4287-9636-C755CB7D0428}" srcOrd="0" destOrd="0" parTransId="{58288999-DC90-41F6-9CE4-B338A53A03A3}" sibTransId="{59611A47-83E8-44BE-8F42-4C9425599550}"/>
    <dgm:cxn modelId="{614A1D82-BE97-4016-A3C9-67E3861ABF46}" type="presOf" srcId="{EBAD7FF8-4C0C-42E7-9CF6-E920BF77A699}" destId="{72F624B6-7168-4414-AD38-7418A9BC05AC}" srcOrd="0" destOrd="0" presId="urn:microsoft.com/office/officeart/2005/8/layout/hierarchy4"/>
    <dgm:cxn modelId="{09A47989-BB15-4E8B-B7C2-5F63B013CEA9}" type="presOf" srcId="{4F008D81-4B4B-4287-9636-C755CB7D0428}" destId="{710E8677-76B0-4E11-B658-B08C7D81BF93}" srcOrd="0" destOrd="0" presId="urn:microsoft.com/office/officeart/2005/8/layout/hierarchy4"/>
    <dgm:cxn modelId="{E9C74893-65CF-4D40-85E2-E49E3DD79E1C}" type="presOf" srcId="{329ADDCB-3E35-410C-BBBC-1B7E04BC1B5A}" destId="{DC34E6DD-97DE-43F1-9E29-6EECD7342F05}" srcOrd="0" destOrd="0" presId="urn:microsoft.com/office/officeart/2005/8/layout/hierarchy4"/>
    <dgm:cxn modelId="{53AF3F99-9152-4AE4-89F6-5F59E5FC9CE5}" type="presOf" srcId="{4642D704-5350-4C44-968C-86A05D9F7386}" destId="{61BB3BCF-B562-4931-B763-098EFB75A73D}" srcOrd="0" destOrd="0" presId="urn:microsoft.com/office/officeart/2005/8/layout/hierarchy4"/>
    <dgm:cxn modelId="{2F081BA5-1A51-44B6-A1DD-6B0CAD55B1C5}" srcId="{D999BFB1-1B7E-424A-A670-E7F723331CE8}" destId="{7D9E4FDE-32A6-44E6-9790-E859860398B2}" srcOrd="6" destOrd="0" parTransId="{193AF839-FC88-41A9-B63A-BBA3E6C5421C}" sibTransId="{13EA2E67-8C13-402D-A156-000D6F383B3B}"/>
    <dgm:cxn modelId="{9B412CAF-B631-4F83-9DE2-F5165FC45384}" srcId="{7D9E4FDE-32A6-44E6-9790-E859860398B2}" destId="{51FF9E35-2B50-43BA-91C7-6B5F04B10179}" srcOrd="0" destOrd="0" parTransId="{0B07E7C1-8D73-4A2C-B768-11FE43C70FA2}" sibTransId="{3631A4A4-D6FD-4C83-B063-86EC271DA00B}"/>
    <dgm:cxn modelId="{8F3076B8-700E-4421-A52D-1BD815D977A2}" srcId="{D999BFB1-1B7E-424A-A670-E7F723331CE8}" destId="{329ADDCB-3E35-410C-BBBC-1B7E04BC1B5A}" srcOrd="3" destOrd="0" parTransId="{F9228844-0C95-47A0-882E-AC076EC250E2}" sibTransId="{D0207E39-E475-4BFE-8C00-4A9CD6EFFAA1}"/>
    <dgm:cxn modelId="{EA71D1C2-8344-4145-B728-C499EB846D5D}" type="presOf" srcId="{8D995423-0EA1-4ED6-A579-28D48F2F79AB}" destId="{3198E327-3562-4557-A7A8-05DA0E8EBDAD}" srcOrd="0" destOrd="0" presId="urn:microsoft.com/office/officeart/2005/8/layout/hierarchy4"/>
    <dgm:cxn modelId="{553F57CC-8142-454A-96B3-425F25CD9B91}" type="presOf" srcId="{014B3FE7-B052-462C-870F-A6708D02D0A6}" destId="{905000BA-8616-4D5A-B777-8EF9D3CB62A3}" srcOrd="0" destOrd="0" presId="urn:microsoft.com/office/officeart/2005/8/layout/hierarchy4"/>
    <dgm:cxn modelId="{79869BD3-569E-4E88-B27B-112060186B1A}" type="presOf" srcId="{14C61F51-5327-4708-8B34-A38424A11492}" destId="{38D61649-A01A-4D00-AF2E-B5FDEDA5B9EB}" srcOrd="0" destOrd="0" presId="urn:microsoft.com/office/officeart/2005/8/layout/hierarchy4"/>
    <dgm:cxn modelId="{4E8DB0D4-4456-4A62-B63D-BBDF7C101B57}" type="presOf" srcId="{51FF9E35-2B50-43BA-91C7-6B5F04B10179}" destId="{F65B21D7-34C1-423A-B0BF-C4BDD4DEFCB2}" srcOrd="0" destOrd="0" presId="urn:microsoft.com/office/officeart/2005/8/layout/hierarchy4"/>
    <dgm:cxn modelId="{69AEF5DA-6530-42CA-8A68-72F55F36DEBB}" srcId="{4642D704-5350-4C44-968C-86A05D9F7386}" destId="{EFE194F6-AE52-4B46-A91A-2C87138B8F94}" srcOrd="0" destOrd="0" parTransId="{A7CEBE2F-46DB-4FD9-AF88-70DDDE160096}" sibTransId="{43FC435E-15A1-4844-B29B-BF2EF3884817}"/>
    <dgm:cxn modelId="{786AE1DD-EDBC-4B29-B48E-3A95FFD9AD8E}" type="presOf" srcId="{ED6A9C71-B9EE-48FC-9231-58393BFDFA0F}" destId="{885FA18E-AD82-43AA-9D60-075FD74BAFC5}" srcOrd="0" destOrd="0" presId="urn:microsoft.com/office/officeart/2005/8/layout/hierarchy4"/>
    <dgm:cxn modelId="{160B02E7-F566-4193-B898-58D1557F014F}" srcId="{7D9E4FDE-32A6-44E6-9790-E859860398B2}" destId="{345077B7-7E08-4481-90F6-1ED915A5AD5D}" srcOrd="1" destOrd="0" parTransId="{7915F30E-913A-4C01-A159-187BC034E640}" sibTransId="{76933A1E-653E-4049-BECB-4F280D4D3159}"/>
    <dgm:cxn modelId="{7184F3EA-A5C3-472E-A5E8-53120BDA1434}" type="presOf" srcId="{EFE194F6-AE52-4B46-A91A-2C87138B8F94}" destId="{4D405D45-3B77-459D-9D49-7BD52617F052}" srcOrd="0" destOrd="0" presId="urn:microsoft.com/office/officeart/2005/8/layout/hierarchy4"/>
    <dgm:cxn modelId="{272E84EF-3126-4BFA-8E96-0747C7705487}" srcId="{D999BFB1-1B7E-424A-A670-E7F723331CE8}" destId="{55833D6F-7830-42E9-BBAA-5AAF7DE3FFA5}" srcOrd="7" destOrd="0" parTransId="{733FA060-1287-4638-A617-82336F62C6B4}" sibTransId="{A818D5DC-2D84-4CEE-A625-84DA5CDFFBB1}"/>
    <dgm:cxn modelId="{16BB58F7-57E3-4820-8510-ABB4DF42AEC5}" srcId="{D999BFB1-1B7E-424A-A670-E7F723331CE8}" destId="{014B3FE7-B052-462C-870F-A6708D02D0A6}" srcOrd="5" destOrd="0" parTransId="{D5FD8B60-94F7-44E7-B857-B139B02ED939}" sibTransId="{59C4F08E-52BD-4B4A-AE74-9DBC1130E474}"/>
    <dgm:cxn modelId="{054621FF-B941-4A71-BF2B-33DCEBB81D19}" srcId="{D999BFB1-1B7E-424A-A670-E7F723331CE8}" destId="{BEA80802-2F0B-43AD-A29F-612160689C8F}" srcOrd="2" destOrd="0" parTransId="{AD60141A-E3DF-4740-8F0A-AFDDDE0402CB}" sibTransId="{7CA71C72-1D29-475E-804C-A355EFCAF12A}"/>
    <dgm:cxn modelId="{F994EF34-9D1C-495A-BADD-E0E0B0E0E5A2}" type="presParOf" srcId="{61BB3BCF-B562-4931-B763-098EFB75A73D}" destId="{1F3B8098-6A82-4688-88C7-90D668C91E82}" srcOrd="0" destOrd="0" presId="urn:microsoft.com/office/officeart/2005/8/layout/hierarchy4"/>
    <dgm:cxn modelId="{B7F7776D-4B9B-4B82-BA62-4F821F77CA7F}" type="presParOf" srcId="{1F3B8098-6A82-4688-88C7-90D668C91E82}" destId="{4D405D45-3B77-459D-9D49-7BD52617F052}" srcOrd="0" destOrd="0" presId="urn:microsoft.com/office/officeart/2005/8/layout/hierarchy4"/>
    <dgm:cxn modelId="{664AEE87-B2F8-4B88-8C48-5A248DE68814}" type="presParOf" srcId="{1F3B8098-6A82-4688-88C7-90D668C91E82}" destId="{DFD27050-8F2C-428F-AD52-D319D6EAA495}" srcOrd="1" destOrd="0" presId="urn:microsoft.com/office/officeart/2005/8/layout/hierarchy4"/>
    <dgm:cxn modelId="{FFCAA820-51DB-4B13-BEDC-7A38BC7B14B8}" type="presParOf" srcId="{1F3B8098-6A82-4688-88C7-90D668C91E82}" destId="{4168E9CB-F507-4030-8D20-B1AC15AEE9F7}" srcOrd="2" destOrd="0" presId="urn:microsoft.com/office/officeart/2005/8/layout/hierarchy4"/>
    <dgm:cxn modelId="{93880E60-F808-466C-8D86-82B085D8EDCB}" type="presParOf" srcId="{4168E9CB-F507-4030-8D20-B1AC15AEE9F7}" destId="{312A5162-2E38-4001-8C70-FBA854C870E0}" srcOrd="0" destOrd="0" presId="urn:microsoft.com/office/officeart/2005/8/layout/hierarchy4"/>
    <dgm:cxn modelId="{990CA8F9-913F-402E-ACCC-C590EC517705}" type="presParOf" srcId="{312A5162-2E38-4001-8C70-FBA854C870E0}" destId="{72F624B6-7168-4414-AD38-7418A9BC05AC}" srcOrd="0" destOrd="0" presId="urn:microsoft.com/office/officeart/2005/8/layout/hierarchy4"/>
    <dgm:cxn modelId="{3BCD138D-13E2-4AE6-BF15-0E61D6E546FD}" type="presParOf" srcId="{312A5162-2E38-4001-8C70-FBA854C870E0}" destId="{9ECFE4ED-89FC-4345-8EF3-4D68B2F50952}" srcOrd="1" destOrd="0" presId="urn:microsoft.com/office/officeart/2005/8/layout/hierarchy4"/>
    <dgm:cxn modelId="{C306EBFE-08D1-417E-BA3E-C4AACD08ADCF}" type="presParOf" srcId="{312A5162-2E38-4001-8C70-FBA854C870E0}" destId="{8B77285F-2823-49DB-AC2D-56394D5BA2A0}" srcOrd="2" destOrd="0" presId="urn:microsoft.com/office/officeart/2005/8/layout/hierarchy4"/>
    <dgm:cxn modelId="{FD5AAE0B-30A1-4CD6-A305-63E8D8ACB7BA}" type="presParOf" srcId="{8B77285F-2823-49DB-AC2D-56394D5BA2A0}" destId="{E83017A9-4ED3-4D21-A455-082E769238F9}" srcOrd="0" destOrd="0" presId="urn:microsoft.com/office/officeart/2005/8/layout/hierarchy4"/>
    <dgm:cxn modelId="{760C001D-125E-430D-AF36-C7F5F5A44B20}" type="presParOf" srcId="{E83017A9-4ED3-4D21-A455-082E769238F9}" destId="{6F38B08B-5BA6-46DD-A6D3-4758CF4511BC}" srcOrd="0" destOrd="0" presId="urn:microsoft.com/office/officeart/2005/8/layout/hierarchy4"/>
    <dgm:cxn modelId="{C22FC7D9-C453-4877-88E0-84BC781FA04D}" type="presParOf" srcId="{E83017A9-4ED3-4D21-A455-082E769238F9}" destId="{4C1C8AD4-5CAF-4D54-BB13-03A4B4F5313D}" srcOrd="1" destOrd="0" presId="urn:microsoft.com/office/officeart/2005/8/layout/hierarchy4"/>
    <dgm:cxn modelId="{66B8465A-CB65-4182-9825-1B811A9AEF67}" type="presParOf" srcId="{4168E9CB-F507-4030-8D20-B1AC15AEE9F7}" destId="{B28A41AB-BD11-472A-945E-AEEDAB2EB932}" srcOrd="1" destOrd="0" presId="urn:microsoft.com/office/officeart/2005/8/layout/hierarchy4"/>
    <dgm:cxn modelId="{D13B55CC-FDE2-4C29-9631-0C9D2BE831E3}" type="presParOf" srcId="{4168E9CB-F507-4030-8D20-B1AC15AEE9F7}" destId="{1901C747-6942-4849-A748-73155670A26D}" srcOrd="2" destOrd="0" presId="urn:microsoft.com/office/officeart/2005/8/layout/hierarchy4"/>
    <dgm:cxn modelId="{1A063193-4E0C-46FD-BE3F-9C309FEAF2B8}" type="presParOf" srcId="{1901C747-6942-4849-A748-73155670A26D}" destId="{D0862AA0-A2CF-458E-BF60-EBDF5D25FAD9}" srcOrd="0" destOrd="0" presId="urn:microsoft.com/office/officeart/2005/8/layout/hierarchy4"/>
    <dgm:cxn modelId="{99F24EB5-5F3C-45D1-B2D4-90F3DE0EF265}" type="presParOf" srcId="{1901C747-6942-4849-A748-73155670A26D}" destId="{9CDD4A83-B153-4979-8504-606F7640B421}" srcOrd="1" destOrd="0" presId="urn:microsoft.com/office/officeart/2005/8/layout/hierarchy4"/>
    <dgm:cxn modelId="{D338B712-D973-4150-A649-155DA74A1AF1}" type="presParOf" srcId="{1901C747-6942-4849-A748-73155670A26D}" destId="{61F0B83A-15CD-4BAE-9FD2-98E02C180485}" srcOrd="2" destOrd="0" presId="urn:microsoft.com/office/officeart/2005/8/layout/hierarchy4"/>
    <dgm:cxn modelId="{E9B91B4F-2C93-46D1-8221-4EA281F5FD0C}" type="presParOf" srcId="{61F0B83A-15CD-4BAE-9FD2-98E02C180485}" destId="{9C52957F-09D6-404A-8C34-628897C07ED0}" srcOrd="0" destOrd="0" presId="urn:microsoft.com/office/officeart/2005/8/layout/hierarchy4"/>
    <dgm:cxn modelId="{EBFF4F87-727B-4B4D-A7EC-98A49D0F1FB3}" type="presParOf" srcId="{9C52957F-09D6-404A-8C34-628897C07ED0}" destId="{710E8677-76B0-4E11-B658-B08C7D81BF93}" srcOrd="0" destOrd="0" presId="urn:microsoft.com/office/officeart/2005/8/layout/hierarchy4"/>
    <dgm:cxn modelId="{1EE18173-5389-48FF-BABA-3EFC6B575A7B}" type="presParOf" srcId="{9C52957F-09D6-404A-8C34-628897C07ED0}" destId="{E291F26D-DAA1-4F55-9A72-42A5CD25CD9C}" srcOrd="1" destOrd="0" presId="urn:microsoft.com/office/officeart/2005/8/layout/hierarchy4"/>
    <dgm:cxn modelId="{2BFC0CB4-C98E-4FFA-BB26-DDDEC1D85B38}" type="presParOf" srcId="{61F0B83A-15CD-4BAE-9FD2-98E02C180485}" destId="{6C92850D-2F0E-49B7-A6B0-2216D739CC65}" srcOrd="1" destOrd="0" presId="urn:microsoft.com/office/officeart/2005/8/layout/hierarchy4"/>
    <dgm:cxn modelId="{05F1B1BD-B16F-46AA-A16D-A2336A5D5805}" type="presParOf" srcId="{61F0B83A-15CD-4BAE-9FD2-98E02C180485}" destId="{6D55B2C0-E703-4643-AF7B-113744B4871A}" srcOrd="2" destOrd="0" presId="urn:microsoft.com/office/officeart/2005/8/layout/hierarchy4"/>
    <dgm:cxn modelId="{98621619-4CA5-4094-81C9-00A43CF08EC5}" type="presParOf" srcId="{6D55B2C0-E703-4643-AF7B-113744B4871A}" destId="{38D61649-A01A-4D00-AF2E-B5FDEDA5B9EB}" srcOrd="0" destOrd="0" presId="urn:microsoft.com/office/officeart/2005/8/layout/hierarchy4"/>
    <dgm:cxn modelId="{51F08E93-2903-42F0-A647-A2766471FA52}" type="presParOf" srcId="{6D55B2C0-E703-4643-AF7B-113744B4871A}" destId="{1158DD0B-D220-4715-8AA6-F48A37C4FF9A}" srcOrd="1" destOrd="0" presId="urn:microsoft.com/office/officeart/2005/8/layout/hierarchy4"/>
    <dgm:cxn modelId="{564FE2A4-213A-48B1-B43E-28614956A8B4}" type="presParOf" srcId="{61F0B83A-15CD-4BAE-9FD2-98E02C180485}" destId="{852818C3-FB21-4E81-AB22-5A98F08D34AB}" srcOrd="3" destOrd="0" presId="urn:microsoft.com/office/officeart/2005/8/layout/hierarchy4"/>
    <dgm:cxn modelId="{F824E661-24D7-4948-92A8-3E3851A59111}" type="presParOf" srcId="{61F0B83A-15CD-4BAE-9FD2-98E02C180485}" destId="{30263E3A-7DF6-47A5-B207-74BBCBCBFC61}" srcOrd="4" destOrd="0" presId="urn:microsoft.com/office/officeart/2005/8/layout/hierarchy4"/>
    <dgm:cxn modelId="{8E4984DF-B7A4-4A70-A9B3-2AD473E2BF3C}" type="presParOf" srcId="{30263E3A-7DF6-47A5-B207-74BBCBCBFC61}" destId="{DB64767E-15B5-4F0A-B262-CF0B149F316D}" srcOrd="0" destOrd="0" presId="urn:microsoft.com/office/officeart/2005/8/layout/hierarchy4"/>
    <dgm:cxn modelId="{FE73FBDE-4CDB-481B-828C-46AD5B98458B}" type="presParOf" srcId="{30263E3A-7DF6-47A5-B207-74BBCBCBFC61}" destId="{643621BA-31B3-4154-8A35-35CDA46166A2}" srcOrd="1" destOrd="0" presId="urn:microsoft.com/office/officeart/2005/8/layout/hierarchy4"/>
    <dgm:cxn modelId="{449BC6BD-C94B-4381-91D3-AAC396B0E9D5}" type="presParOf" srcId="{61F0B83A-15CD-4BAE-9FD2-98E02C180485}" destId="{3482C5D5-B05A-428D-8E02-E66E8C5C6341}" srcOrd="5" destOrd="0" presId="urn:microsoft.com/office/officeart/2005/8/layout/hierarchy4"/>
    <dgm:cxn modelId="{D60B59A2-FE0C-4007-9A50-BB65CF520F40}" type="presParOf" srcId="{61F0B83A-15CD-4BAE-9FD2-98E02C180485}" destId="{5BD70586-F9BA-4C7B-B3CD-00EC2F47602F}" srcOrd="6" destOrd="0" presId="urn:microsoft.com/office/officeart/2005/8/layout/hierarchy4"/>
    <dgm:cxn modelId="{ECE887C4-F1C8-4D4A-B279-188CF516AD7A}" type="presParOf" srcId="{5BD70586-F9BA-4C7B-B3CD-00EC2F47602F}" destId="{DC34E6DD-97DE-43F1-9E29-6EECD7342F05}" srcOrd="0" destOrd="0" presId="urn:microsoft.com/office/officeart/2005/8/layout/hierarchy4"/>
    <dgm:cxn modelId="{9B7DC8FC-B8C8-40C1-A1DE-AA2BD9C82E46}" type="presParOf" srcId="{5BD70586-F9BA-4C7B-B3CD-00EC2F47602F}" destId="{F5D4A9F2-5DFC-4276-B725-C7DB3FB41A2A}" srcOrd="1" destOrd="0" presId="urn:microsoft.com/office/officeart/2005/8/layout/hierarchy4"/>
    <dgm:cxn modelId="{A24A23EC-6951-4155-AA70-91595791CD2F}" type="presParOf" srcId="{61F0B83A-15CD-4BAE-9FD2-98E02C180485}" destId="{1419EB01-223B-43D8-8A8C-473D214699B6}" srcOrd="7" destOrd="0" presId="urn:microsoft.com/office/officeart/2005/8/layout/hierarchy4"/>
    <dgm:cxn modelId="{77256FD9-E4F5-42C2-9307-F24A81F9DF4E}" type="presParOf" srcId="{61F0B83A-15CD-4BAE-9FD2-98E02C180485}" destId="{6D93AC1C-C5C5-4CDF-8DF2-AA3AF6737483}" srcOrd="8" destOrd="0" presId="urn:microsoft.com/office/officeart/2005/8/layout/hierarchy4"/>
    <dgm:cxn modelId="{EF57FAFC-66D5-4152-B13C-652097C3DF92}" type="presParOf" srcId="{6D93AC1C-C5C5-4CDF-8DF2-AA3AF6737483}" destId="{40782A1A-B571-4D32-830C-0C0BCB10DBDB}" srcOrd="0" destOrd="0" presId="urn:microsoft.com/office/officeart/2005/8/layout/hierarchy4"/>
    <dgm:cxn modelId="{D55E3062-6DF3-49A9-ACB2-47F9B769FFE1}" type="presParOf" srcId="{6D93AC1C-C5C5-4CDF-8DF2-AA3AF6737483}" destId="{5AEA0F19-86EB-44D5-BF9C-EDC4615B6F7F}" srcOrd="1" destOrd="0" presId="urn:microsoft.com/office/officeart/2005/8/layout/hierarchy4"/>
    <dgm:cxn modelId="{85DBB57D-6968-417B-8F04-3C48E238514C}" type="presParOf" srcId="{61F0B83A-15CD-4BAE-9FD2-98E02C180485}" destId="{47090A58-FC5C-488F-B0C8-3454BAAF2898}" srcOrd="9" destOrd="0" presId="urn:microsoft.com/office/officeart/2005/8/layout/hierarchy4"/>
    <dgm:cxn modelId="{EE6134B8-6626-4112-BF15-34904991DB6E}" type="presParOf" srcId="{61F0B83A-15CD-4BAE-9FD2-98E02C180485}" destId="{E4A0FD66-98C7-4293-BCF1-FE1114A58128}" srcOrd="10" destOrd="0" presId="urn:microsoft.com/office/officeart/2005/8/layout/hierarchy4"/>
    <dgm:cxn modelId="{DC9899FA-BFC8-463F-9EA7-65E4C7B448C2}" type="presParOf" srcId="{E4A0FD66-98C7-4293-BCF1-FE1114A58128}" destId="{905000BA-8616-4D5A-B777-8EF9D3CB62A3}" srcOrd="0" destOrd="0" presId="urn:microsoft.com/office/officeart/2005/8/layout/hierarchy4"/>
    <dgm:cxn modelId="{DC478B49-7DAF-4D25-957E-D8B52D999B77}" type="presParOf" srcId="{E4A0FD66-98C7-4293-BCF1-FE1114A58128}" destId="{212A902F-A823-4B68-BE7C-892E278840CA}" srcOrd="1" destOrd="0" presId="urn:microsoft.com/office/officeart/2005/8/layout/hierarchy4"/>
    <dgm:cxn modelId="{188E4A34-8EDC-49AD-A4BA-F9E90219210F}" type="presParOf" srcId="{61F0B83A-15CD-4BAE-9FD2-98E02C180485}" destId="{C27D5336-9082-4E14-B616-4084DBB83713}" srcOrd="11" destOrd="0" presId="urn:microsoft.com/office/officeart/2005/8/layout/hierarchy4"/>
    <dgm:cxn modelId="{0678DEA2-B6D6-443E-8EE5-EC0084319BE7}" type="presParOf" srcId="{61F0B83A-15CD-4BAE-9FD2-98E02C180485}" destId="{6DBF121D-3D62-4695-A874-F53DA39B4B02}" srcOrd="12" destOrd="0" presId="urn:microsoft.com/office/officeart/2005/8/layout/hierarchy4"/>
    <dgm:cxn modelId="{CAC90C58-E482-42F0-9A5F-D194A8693B67}" type="presParOf" srcId="{6DBF121D-3D62-4695-A874-F53DA39B4B02}" destId="{19790D66-821E-4A8C-B4D7-EE5268E0E096}" srcOrd="0" destOrd="0" presId="urn:microsoft.com/office/officeart/2005/8/layout/hierarchy4"/>
    <dgm:cxn modelId="{3AA2F832-774A-45E3-B874-20CB140AF505}" type="presParOf" srcId="{6DBF121D-3D62-4695-A874-F53DA39B4B02}" destId="{AD00BE1E-8CE2-449C-B53B-4106E6F121EF}" srcOrd="1" destOrd="0" presId="urn:microsoft.com/office/officeart/2005/8/layout/hierarchy4"/>
    <dgm:cxn modelId="{5526606A-C08E-4F04-8520-5B6B772CD4F3}" type="presParOf" srcId="{6DBF121D-3D62-4695-A874-F53DA39B4B02}" destId="{38144E07-BC92-4A08-9096-7145E82444AE}" srcOrd="2" destOrd="0" presId="urn:microsoft.com/office/officeart/2005/8/layout/hierarchy4"/>
    <dgm:cxn modelId="{391CF22D-62F5-4506-926B-3C0B913C63F1}" type="presParOf" srcId="{38144E07-BC92-4A08-9096-7145E82444AE}" destId="{57FD6BBF-17C2-4526-A79A-3DA311E019E6}" srcOrd="0" destOrd="0" presId="urn:microsoft.com/office/officeart/2005/8/layout/hierarchy4"/>
    <dgm:cxn modelId="{068039E1-1211-4892-9D4F-63B761BB0284}" type="presParOf" srcId="{57FD6BBF-17C2-4526-A79A-3DA311E019E6}" destId="{F65B21D7-34C1-423A-B0BF-C4BDD4DEFCB2}" srcOrd="0" destOrd="0" presId="urn:microsoft.com/office/officeart/2005/8/layout/hierarchy4"/>
    <dgm:cxn modelId="{828CEF3C-CD63-477F-B5BF-48E780983721}" type="presParOf" srcId="{57FD6BBF-17C2-4526-A79A-3DA311E019E6}" destId="{6A1706FF-9587-4D8D-A8F5-285373EE4FC6}" srcOrd="1" destOrd="0" presId="urn:microsoft.com/office/officeart/2005/8/layout/hierarchy4"/>
    <dgm:cxn modelId="{BEB2D2BD-5D7F-43F5-979B-76E9191ABCFC}" type="presParOf" srcId="{38144E07-BC92-4A08-9096-7145E82444AE}" destId="{73487CDB-65A0-4957-9874-332CDB56F271}" srcOrd="1" destOrd="0" presId="urn:microsoft.com/office/officeart/2005/8/layout/hierarchy4"/>
    <dgm:cxn modelId="{852EB25D-C83D-4B45-BA67-2173F16120F1}" type="presParOf" srcId="{38144E07-BC92-4A08-9096-7145E82444AE}" destId="{6389BA1D-E43C-423C-BDEC-4AE6EB97614D}" srcOrd="2" destOrd="0" presId="urn:microsoft.com/office/officeart/2005/8/layout/hierarchy4"/>
    <dgm:cxn modelId="{2F0BFCCD-E8D9-4EC1-97D8-F7421FA382B1}" type="presParOf" srcId="{6389BA1D-E43C-423C-BDEC-4AE6EB97614D}" destId="{3003125C-7C9D-4708-BE16-3914CA241031}" srcOrd="0" destOrd="0" presId="urn:microsoft.com/office/officeart/2005/8/layout/hierarchy4"/>
    <dgm:cxn modelId="{0A7490F1-6C9E-46C0-AA9A-76143D12DE7C}" type="presParOf" srcId="{6389BA1D-E43C-423C-BDEC-4AE6EB97614D}" destId="{A52BBEBE-B3AB-4FAF-8CB9-60A9C0096F7E}" srcOrd="1" destOrd="0" presId="urn:microsoft.com/office/officeart/2005/8/layout/hierarchy4"/>
    <dgm:cxn modelId="{75BF53F6-7B60-4118-AB89-A20026AC8A7F}" type="presParOf" srcId="{38144E07-BC92-4A08-9096-7145E82444AE}" destId="{19105B61-2B6B-410E-9791-4E273BC1FBE5}" srcOrd="3" destOrd="0" presId="urn:microsoft.com/office/officeart/2005/8/layout/hierarchy4"/>
    <dgm:cxn modelId="{27F891A1-25E8-4AF2-81DC-A488DE34C8B0}" type="presParOf" srcId="{38144E07-BC92-4A08-9096-7145E82444AE}" destId="{4458F1E6-CB7F-4B89-8B2A-F9D860E6E9FE}" srcOrd="4" destOrd="0" presId="urn:microsoft.com/office/officeart/2005/8/layout/hierarchy4"/>
    <dgm:cxn modelId="{DD79A30C-7E61-472A-81AE-D37F26E8893D}" type="presParOf" srcId="{4458F1E6-CB7F-4B89-8B2A-F9D860E6E9FE}" destId="{B588C3C6-C7B6-4A33-8868-F5D17242D566}" srcOrd="0" destOrd="0" presId="urn:microsoft.com/office/officeart/2005/8/layout/hierarchy4"/>
    <dgm:cxn modelId="{524C0AFF-536E-4FE1-89F5-0C6A3D2D3995}" type="presParOf" srcId="{4458F1E6-CB7F-4B89-8B2A-F9D860E6E9FE}" destId="{E0A1CFE5-1E77-4809-9C27-423060D359C0}" srcOrd="1" destOrd="0" presId="urn:microsoft.com/office/officeart/2005/8/layout/hierarchy4"/>
    <dgm:cxn modelId="{5C9268C8-BCB3-4C1A-8D99-F07AB3BAF1B9}" type="presParOf" srcId="{38144E07-BC92-4A08-9096-7145E82444AE}" destId="{35CFD156-9F8D-4144-964F-984E9FB3E802}" srcOrd="5" destOrd="0" presId="urn:microsoft.com/office/officeart/2005/8/layout/hierarchy4"/>
    <dgm:cxn modelId="{103A1CDE-C960-4DB8-AE24-FFDC8DFE4383}" type="presParOf" srcId="{38144E07-BC92-4A08-9096-7145E82444AE}" destId="{2C427259-EACF-4111-89E6-C9F356A9B18A}" srcOrd="6" destOrd="0" presId="urn:microsoft.com/office/officeart/2005/8/layout/hierarchy4"/>
    <dgm:cxn modelId="{0E14251C-8920-4C72-92AF-52FD649EDD9C}" type="presParOf" srcId="{2C427259-EACF-4111-89E6-C9F356A9B18A}" destId="{F1E295DF-33EF-4BC8-AB18-233BC34E5CD5}" srcOrd="0" destOrd="0" presId="urn:microsoft.com/office/officeart/2005/8/layout/hierarchy4"/>
    <dgm:cxn modelId="{3AD17443-DDBC-4A84-BC34-4AB3A1C4DEBB}" type="presParOf" srcId="{2C427259-EACF-4111-89E6-C9F356A9B18A}" destId="{9F59AF5D-E1DE-4712-9EC5-068A8F536559}" srcOrd="1" destOrd="0" presId="urn:microsoft.com/office/officeart/2005/8/layout/hierarchy4"/>
    <dgm:cxn modelId="{05A79AE5-3BD7-4726-A291-4B2C7E5B2DF0}" type="presParOf" srcId="{61F0B83A-15CD-4BAE-9FD2-98E02C180485}" destId="{A9EC48F8-E7A7-484E-ADB7-AFF001732F45}" srcOrd="13" destOrd="0" presId="urn:microsoft.com/office/officeart/2005/8/layout/hierarchy4"/>
    <dgm:cxn modelId="{8704A50E-FA9B-4E24-B11E-FE6793603577}" type="presParOf" srcId="{61F0B83A-15CD-4BAE-9FD2-98E02C180485}" destId="{79DFF70F-A190-4B1E-B680-3025393D3806}" srcOrd="14" destOrd="0" presId="urn:microsoft.com/office/officeart/2005/8/layout/hierarchy4"/>
    <dgm:cxn modelId="{F43BCD8C-98AF-436B-9463-0A2FD09A07D0}" type="presParOf" srcId="{79DFF70F-A190-4B1E-B680-3025393D3806}" destId="{560CC4BB-73F5-4E32-97C8-BEB7A4F4EEA9}" srcOrd="0" destOrd="0" presId="urn:microsoft.com/office/officeart/2005/8/layout/hierarchy4"/>
    <dgm:cxn modelId="{6B3019BE-6E01-4C99-B3AF-05D1389C734F}" type="presParOf" srcId="{79DFF70F-A190-4B1E-B680-3025393D3806}" destId="{B58909F2-4763-4DCF-883E-5D46672F96D5}" srcOrd="1" destOrd="0" presId="urn:microsoft.com/office/officeart/2005/8/layout/hierarchy4"/>
    <dgm:cxn modelId="{F1D59D8C-DF6F-457C-A5F4-45416C2F8CD8}" type="presParOf" srcId="{61F0B83A-15CD-4BAE-9FD2-98E02C180485}" destId="{7C5170F9-CC09-4286-BCA4-0B5C59D40F52}" srcOrd="15" destOrd="0" presId="urn:microsoft.com/office/officeart/2005/8/layout/hierarchy4"/>
    <dgm:cxn modelId="{98B9DA28-88C3-40C2-B6BF-165F7F9938CB}" type="presParOf" srcId="{61F0B83A-15CD-4BAE-9FD2-98E02C180485}" destId="{7DDBE61E-0D26-4BAE-91C8-ECFBAD5538DF}" srcOrd="16" destOrd="0" presId="urn:microsoft.com/office/officeart/2005/8/layout/hierarchy4"/>
    <dgm:cxn modelId="{1B9CF783-DFF0-4F06-BAD3-4968BC327A97}" type="presParOf" srcId="{7DDBE61E-0D26-4BAE-91C8-ECFBAD5538DF}" destId="{885FA18E-AD82-43AA-9D60-075FD74BAFC5}" srcOrd="0" destOrd="0" presId="urn:microsoft.com/office/officeart/2005/8/layout/hierarchy4"/>
    <dgm:cxn modelId="{125E175E-3412-42A5-B0CC-1FB4D209F16E}" type="presParOf" srcId="{7DDBE61E-0D26-4BAE-91C8-ECFBAD5538DF}" destId="{E36AD3DD-091B-45A3-A868-A4EC0DD189BB}" srcOrd="1" destOrd="0" presId="urn:microsoft.com/office/officeart/2005/8/layout/hierarchy4"/>
    <dgm:cxn modelId="{99C37690-2B0E-47CD-98E8-A921E658AA90}" type="presParOf" srcId="{61F0B83A-15CD-4BAE-9FD2-98E02C180485}" destId="{C3B3766B-1D46-4001-A6A7-C2AA3C8E538F}" srcOrd="17" destOrd="0" presId="urn:microsoft.com/office/officeart/2005/8/layout/hierarchy4"/>
    <dgm:cxn modelId="{CDA271A5-4602-4ADF-9ED7-5F44F25E2B97}" type="presParOf" srcId="{61F0B83A-15CD-4BAE-9FD2-98E02C180485}" destId="{9A3EC7DC-9DC3-4791-A8AC-841E906C75B0}" srcOrd="18" destOrd="0" presId="urn:microsoft.com/office/officeart/2005/8/layout/hierarchy4"/>
    <dgm:cxn modelId="{DF1452BD-A33A-4610-8D0D-23F2AC6013C1}" type="presParOf" srcId="{9A3EC7DC-9DC3-4791-A8AC-841E906C75B0}" destId="{3198E327-3562-4557-A7A8-05DA0E8EBDAD}" srcOrd="0" destOrd="0" presId="urn:microsoft.com/office/officeart/2005/8/layout/hierarchy4"/>
    <dgm:cxn modelId="{A8B04F06-A276-4416-9B8F-EFABEE40D36E}" type="presParOf" srcId="{9A3EC7DC-9DC3-4791-A8AC-841E906C75B0}" destId="{A9837947-334B-4516-A3A4-02666D61DA4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39712D-5697-4AB0-8326-7C01B6A93A83}" type="doc">
      <dgm:prSet loTypeId="urn:microsoft.com/office/officeart/2005/8/layout/h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PE"/>
        </a:p>
      </dgm:t>
    </dgm:pt>
    <dgm:pt modelId="{14FF82E9-64FD-4348-BE40-CA9B1D9E2A80}">
      <dgm:prSet phldrT="[Texto]" custT="1"/>
      <dgm:spPr/>
      <dgm:t>
        <a:bodyPr/>
        <a:lstStyle/>
        <a:p>
          <a:r>
            <a:rPr lang="es-ES" sz="2400" dirty="0"/>
            <a:t>Para servicios de consultoría que no requiera equipo de personal, ni apoyo profesional adicional.</a:t>
          </a:r>
          <a:endParaRPr lang="es-PE" sz="2400" dirty="0"/>
        </a:p>
      </dgm:t>
    </dgm:pt>
    <dgm:pt modelId="{9999C092-3E21-4D60-ADF2-E993A84504B5}" type="parTrans" cxnId="{9BB019F3-3ADB-4897-AA53-4FF58E5474A3}">
      <dgm:prSet/>
      <dgm:spPr/>
      <dgm:t>
        <a:bodyPr/>
        <a:lstStyle/>
        <a:p>
          <a:endParaRPr lang="es-PE" sz="2400"/>
        </a:p>
      </dgm:t>
    </dgm:pt>
    <dgm:pt modelId="{B1BEFD62-1E57-41BF-A205-F62A48B7D10C}" type="sibTrans" cxnId="{9BB019F3-3ADB-4897-AA53-4FF58E5474A3}">
      <dgm:prSet/>
      <dgm:spPr/>
      <dgm:t>
        <a:bodyPr/>
        <a:lstStyle/>
        <a:p>
          <a:endParaRPr lang="es-PE" sz="2400"/>
        </a:p>
      </dgm:t>
    </dgm:pt>
    <dgm:pt modelId="{14919470-3961-4918-882D-5C3C60BECCF4}">
      <dgm:prSet phldrT="[Texto]" custT="1"/>
      <dgm:spPr/>
      <dgm:t>
        <a:bodyPr/>
        <a:lstStyle/>
        <a:p>
          <a:r>
            <a:rPr lang="es-ES" sz="2400" dirty="0"/>
            <a:t>Siempre que la experiencia y las calificaciones de la persona natural que preste el servicio sean los requisitos primordiales.</a:t>
          </a:r>
          <a:endParaRPr lang="es-PE" sz="2400" dirty="0"/>
        </a:p>
      </dgm:t>
    </dgm:pt>
    <dgm:pt modelId="{5F9050BA-3E3E-4E71-BFFF-E0762C8456DF}" type="parTrans" cxnId="{3DEB1D2E-1138-42C5-B605-ECE8C1FF90C9}">
      <dgm:prSet/>
      <dgm:spPr/>
      <dgm:t>
        <a:bodyPr/>
        <a:lstStyle/>
        <a:p>
          <a:endParaRPr lang="es-PE" sz="2400"/>
        </a:p>
      </dgm:t>
    </dgm:pt>
    <dgm:pt modelId="{110C1CCB-812B-486D-825E-F094709515B4}" type="sibTrans" cxnId="{3DEB1D2E-1138-42C5-B605-ECE8C1FF90C9}">
      <dgm:prSet/>
      <dgm:spPr/>
      <dgm:t>
        <a:bodyPr/>
        <a:lstStyle/>
        <a:p>
          <a:endParaRPr lang="es-PE" sz="2400"/>
        </a:p>
      </dgm:t>
    </dgm:pt>
    <dgm:pt modelId="{1BB8662A-4059-4F62-BD4F-602C66100A97}">
      <dgm:prSet phldrT="[Texto]" custT="1"/>
      <dgm:spPr/>
      <dgm:t>
        <a:bodyPr/>
        <a:lstStyle/>
        <a:p>
          <a:r>
            <a:rPr lang="es-ES" sz="2400" dirty="0"/>
            <a:t>No aplica para consultoría de Obras.</a:t>
          </a:r>
          <a:endParaRPr lang="es-PE" sz="2400" dirty="0"/>
        </a:p>
      </dgm:t>
    </dgm:pt>
    <dgm:pt modelId="{63601F9B-99BE-4418-BA1C-67E0BEB9B7A1}" type="parTrans" cxnId="{D556B6BD-60FD-43D3-9F8E-FA3A45D27689}">
      <dgm:prSet/>
      <dgm:spPr/>
      <dgm:t>
        <a:bodyPr/>
        <a:lstStyle/>
        <a:p>
          <a:endParaRPr lang="es-PE" sz="2400"/>
        </a:p>
      </dgm:t>
    </dgm:pt>
    <dgm:pt modelId="{1FCF0F2F-6C04-462B-99D3-2F358E1D31F1}" type="sibTrans" cxnId="{D556B6BD-60FD-43D3-9F8E-FA3A45D27689}">
      <dgm:prSet/>
      <dgm:spPr/>
      <dgm:t>
        <a:bodyPr/>
        <a:lstStyle/>
        <a:p>
          <a:endParaRPr lang="es-PE" sz="2400"/>
        </a:p>
      </dgm:t>
    </dgm:pt>
    <dgm:pt modelId="{3B99CF9E-7A0F-4B87-9712-714E7D580312}">
      <dgm:prSet custT="1"/>
      <dgm:spPr/>
      <dgm:t>
        <a:bodyPr spcFirstLastPara="0" vert="horz" wrap="square" lIns="152400" tIns="0" rIns="152400" bIns="0" numCol="1" spcCol="1270" anchor="ctr" anchorCtr="0"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latin typeface="Calibri" panose="020F0502020204030204"/>
              <a:ea typeface="+mn-ea"/>
              <a:cs typeface="+mn-cs"/>
            </a:rPr>
            <a:t>Siempre que su valor estimado sea mayor a 9 UIT, menor o igual a S/ 60,000.00 (Según ley de Presupuesto 2022)</a:t>
          </a:r>
          <a:endParaRPr lang="es-PE" sz="2400" kern="1200" dirty="0">
            <a:latin typeface="Calibri" panose="020F0502020204030204"/>
            <a:ea typeface="+mn-ea"/>
            <a:cs typeface="+mn-cs"/>
          </a:endParaRPr>
        </a:p>
      </dgm:t>
    </dgm:pt>
    <dgm:pt modelId="{40D10788-1AF9-488D-A32A-092F521035A9}" type="parTrans" cxnId="{DE9CA758-B863-418D-8CA5-88A3CE9B3F7E}">
      <dgm:prSet/>
      <dgm:spPr/>
      <dgm:t>
        <a:bodyPr/>
        <a:lstStyle/>
        <a:p>
          <a:endParaRPr lang="es-PE"/>
        </a:p>
      </dgm:t>
    </dgm:pt>
    <dgm:pt modelId="{0D3A5EC6-7CF7-43ED-9D49-6014D853A469}" type="sibTrans" cxnId="{DE9CA758-B863-418D-8CA5-88A3CE9B3F7E}">
      <dgm:prSet/>
      <dgm:spPr/>
      <dgm:t>
        <a:bodyPr/>
        <a:lstStyle/>
        <a:p>
          <a:endParaRPr lang="es-PE"/>
        </a:p>
      </dgm:t>
    </dgm:pt>
    <dgm:pt modelId="{52D6C0C6-DEE4-4750-937A-22CDC3372B20}" type="pres">
      <dgm:prSet presAssocID="{2F39712D-5697-4AB0-8326-7C01B6A93A83}" presName="Name0" presStyleCnt="0">
        <dgm:presLayoutVars>
          <dgm:dir/>
          <dgm:resizeHandles val="exact"/>
        </dgm:presLayoutVars>
      </dgm:prSet>
      <dgm:spPr/>
    </dgm:pt>
    <dgm:pt modelId="{8A7EFACC-9E9F-4E46-BB56-58E7D8AC771C}" type="pres">
      <dgm:prSet presAssocID="{14FF82E9-64FD-4348-BE40-CA9B1D9E2A80}" presName="node" presStyleLbl="node1" presStyleIdx="0" presStyleCnt="4">
        <dgm:presLayoutVars>
          <dgm:bulletEnabled val="1"/>
        </dgm:presLayoutVars>
      </dgm:prSet>
      <dgm:spPr/>
    </dgm:pt>
    <dgm:pt modelId="{DCA9C980-5009-4FE5-82CF-26DB72AE459F}" type="pres">
      <dgm:prSet presAssocID="{B1BEFD62-1E57-41BF-A205-F62A48B7D10C}" presName="sibTrans" presStyleCnt="0"/>
      <dgm:spPr/>
    </dgm:pt>
    <dgm:pt modelId="{6C4D9BD7-8150-44B6-8FFA-EA18EB7FBA03}" type="pres">
      <dgm:prSet presAssocID="{14919470-3961-4918-882D-5C3C60BECCF4}" presName="node" presStyleLbl="node1" presStyleIdx="1" presStyleCnt="4">
        <dgm:presLayoutVars>
          <dgm:bulletEnabled val="1"/>
        </dgm:presLayoutVars>
      </dgm:prSet>
      <dgm:spPr/>
    </dgm:pt>
    <dgm:pt modelId="{94168BB7-0977-491B-839D-A23A9F9B8AE7}" type="pres">
      <dgm:prSet presAssocID="{110C1CCB-812B-486D-825E-F094709515B4}" presName="sibTrans" presStyleCnt="0"/>
      <dgm:spPr/>
    </dgm:pt>
    <dgm:pt modelId="{6DCCE721-2D46-457D-A06E-7412869DA13D}" type="pres">
      <dgm:prSet presAssocID="{1BB8662A-4059-4F62-BD4F-602C66100A97}" presName="node" presStyleLbl="node1" presStyleIdx="2" presStyleCnt="4">
        <dgm:presLayoutVars>
          <dgm:bulletEnabled val="1"/>
        </dgm:presLayoutVars>
      </dgm:prSet>
      <dgm:spPr/>
    </dgm:pt>
    <dgm:pt modelId="{CD25B02D-958E-42B7-86A7-5C4E7F7B22AC}" type="pres">
      <dgm:prSet presAssocID="{1FCF0F2F-6C04-462B-99D3-2F358E1D31F1}" presName="sibTrans" presStyleCnt="0"/>
      <dgm:spPr/>
    </dgm:pt>
    <dgm:pt modelId="{93992096-749C-4BC3-A28A-DE3DD62764DA}" type="pres">
      <dgm:prSet presAssocID="{3B99CF9E-7A0F-4B87-9712-714E7D580312}" presName="node" presStyleLbl="node1" presStyleIdx="3" presStyleCnt="4">
        <dgm:presLayoutVars>
          <dgm:bulletEnabled val="1"/>
        </dgm:presLayoutVars>
      </dgm:prSet>
      <dgm:spPr>
        <a:xfrm rot="16200000">
          <a:off x="5095614" y="1661976"/>
          <a:ext cx="5418667" cy="2094714"/>
        </a:xfrm>
        <a:prstGeom prst="flowChartManualOperation">
          <a:avLst/>
        </a:prstGeom>
      </dgm:spPr>
    </dgm:pt>
  </dgm:ptLst>
  <dgm:cxnLst>
    <dgm:cxn modelId="{3DEB1D2E-1138-42C5-B605-ECE8C1FF90C9}" srcId="{2F39712D-5697-4AB0-8326-7C01B6A93A83}" destId="{14919470-3961-4918-882D-5C3C60BECCF4}" srcOrd="1" destOrd="0" parTransId="{5F9050BA-3E3E-4E71-BFFF-E0762C8456DF}" sibTransId="{110C1CCB-812B-486D-825E-F094709515B4}"/>
    <dgm:cxn modelId="{04894F32-BB7B-4EA9-84C6-48A17FD78A6F}" type="presOf" srcId="{14919470-3961-4918-882D-5C3C60BECCF4}" destId="{6C4D9BD7-8150-44B6-8FFA-EA18EB7FBA03}" srcOrd="0" destOrd="0" presId="urn:microsoft.com/office/officeart/2005/8/layout/hList6"/>
    <dgm:cxn modelId="{A361E945-EAA5-44DC-A451-2348E5400D31}" type="presOf" srcId="{1BB8662A-4059-4F62-BD4F-602C66100A97}" destId="{6DCCE721-2D46-457D-A06E-7412869DA13D}" srcOrd="0" destOrd="0" presId="urn:microsoft.com/office/officeart/2005/8/layout/hList6"/>
    <dgm:cxn modelId="{CE014D6A-DDBD-4DA0-AF11-B9360871E569}" type="presOf" srcId="{2F39712D-5697-4AB0-8326-7C01B6A93A83}" destId="{52D6C0C6-DEE4-4750-937A-22CDC3372B20}" srcOrd="0" destOrd="0" presId="urn:microsoft.com/office/officeart/2005/8/layout/hList6"/>
    <dgm:cxn modelId="{50533D78-F3E3-4DB3-8CE0-236F9081684C}" type="presOf" srcId="{3B99CF9E-7A0F-4B87-9712-714E7D580312}" destId="{93992096-749C-4BC3-A28A-DE3DD62764DA}" srcOrd="0" destOrd="0" presId="urn:microsoft.com/office/officeart/2005/8/layout/hList6"/>
    <dgm:cxn modelId="{DE9CA758-B863-418D-8CA5-88A3CE9B3F7E}" srcId="{2F39712D-5697-4AB0-8326-7C01B6A93A83}" destId="{3B99CF9E-7A0F-4B87-9712-714E7D580312}" srcOrd="3" destOrd="0" parTransId="{40D10788-1AF9-488D-A32A-092F521035A9}" sibTransId="{0D3A5EC6-7CF7-43ED-9D49-6014D853A469}"/>
    <dgm:cxn modelId="{D556B6BD-60FD-43D3-9F8E-FA3A45D27689}" srcId="{2F39712D-5697-4AB0-8326-7C01B6A93A83}" destId="{1BB8662A-4059-4F62-BD4F-602C66100A97}" srcOrd="2" destOrd="0" parTransId="{63601F9B-99BE-4418-BA1C-67E0BEB9B7A1}" sibTransId="{1FCF0F2F-6C04-462B-99D3-2F358E1D31F1}"/>
    <dgm:cxn modelId="{E0C8EBE3-004B-42AD-956A-AFC3D33F19F9}" type="presOf" srcId="{14FF82E9-64FD-4348-BE40-CA9B1D9E2A80}" destId="{8A7EFACC-9E9F-4E46-BB56-58E7D8AC771C}" srcOrd="0" destOrd="0" presId="urn:microsoft.com/office/officeart/2005/8/layout/hList6"/>
    <dgm:cxn modelId="{9BB019F3-3ADB-4897-AA53-4FF58E5474A3}" srcId="{2F39712D-5697-4AB0-8326-7C01B6A93A83}" destId="{14FF82E9-64FD-4348-BE40-CA9B1D9E2A80}" srcOrd="0" destOrd="0" parTransId="{9999C092-3E21-4D60-ADF2-E993A84504B5}" sibTransId="{B1BEFD62-1E57-41BF-A205-F62A48B7D10C}"/>
    <dgm:cxn modelId="{CABD647C-DD4D-4DB8-8163-36F2A11D7A32}" type="presParOf" srcId="{52D6C0C6-DEE4-4750-937A-22CDC3372B20}" destId="{8A7EFACC-9E9F-4E46-BB56-58E7D8AC771C}" srcOrd="0" destOrd="0" presId="urn:microsoft.com/office/officeart/2005/8/layout/hList6"/>
    <dgm:cxn modelId="{4B8C5D03-2702-4E48-916C-6689340C9FF5}" type="presParOf" srcId="{52D6C0C6-DEE4-4750-937A-22CDC3372B20}" destId="{DCA9C980-5009-4FE5-82CF-26DB72AE459F}" srcOrd="1" destOrd="0" presId="urn:microsoft.com/office/officeart/2005/8/layout/hList6"/>
    <dgm:cxn modelId="{5A21EEEB-BC26-4F81-9B8B-FCA7D873D5F0}" type="presParOf" srcId="{52D6C0C6-DEE4-4750-937A-22CDC3372B20}" destId="{6C4D9BD7-8150-44B6-8FFA-EA18EB7FBA03}" srcOrd="2" destOrd="0" presId="urn:microsoft.com/office/officeart/2005/8/layout/hList6"/>
    <dgm:cxn modelId="{DFF10AEC-5750-4D44-9E8D-B9A371217472}" type="presParOf" srcId="{52D6C0C6-DEE4-4750-937A-22CDC3372B20}" destId="{94168BB7-0977-491B-839D-A23A9F9B8AE7}" srcOrd="3" destOrd="0" presId="urn:microsoft.com/office/officeart/2005/8/layout/hList6"/>
    <dgm:cxn modelId="{585059AD-5B67-416E-AE6A-24C4408A40AB}" type="presParOf" srcId="{52D6C0C6-DEE4-4750-937A-22CDC3372B20}" destId="{6DCCE721-2D46-457D-A06E-7412869DA13D}" srcOrd="4" destOrd="0" presId="urn:microsoft.com/office/officeart/2005/8/layout/hList6"/>
    <dgm:cxn modelId="{4C82334D-2D70-4E5D-8EBB-85E4A5427524}" type="presParOf" srcId="{52D6C0C6-DEE4-4750-937A-22CDC3372B20}" destId="{CD25B02D-958E-42B7-86A7-5C4E7F7B22AC}" srcOrd="5" destOrd="0" presId="urn:microsoft.com/office/officeart/2005/8/layout/hList6"/>
    <dgm:cxn modelId="{C59FFB76-0BFF-4B22-B675-7AEE2A6175D9}" type="presParOf" srcId="{52D6C0C6-DEE4-4750-937A-22CDC3372B20}" destId="{93992096-749C-4BC3-A28A-DE3DD62764DA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A22695-A310-444B-8BAF-E2AC553325FD}">
      <dsp:nvSpPr>
        <dsp:cNvPr id="0" name=""/>
        <dsp:cNvSpPr/>
      </dsp:nvSpPr>
      <dsp:spPr>
        <a:xfrm>
          <a:off x="3695700" y="1270041"/>
          <a:ext cx="1533904" cy="532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214"/>
              </a:lnTo>
              <a:lnTo>
                <a:pt x="1533904" y="266214"/>
              </a:lnTo>
              <a:lnTo>
                <a:pt x="1533904" y="532429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430969-215E-4C1F-B147-0C67739807CC}">
      <dsp:nvSpPr>
        <dsp:cNvPr id="0" name=""/>
        <dsp:cNvSpPr/>
      </dsp:nvSpPr>
      <dsp:spPr>
        <a:xfrm>
          <a:off x="2161795" y="1270041"/>
          <a:ext cx="1533904" cy="532429"/>
        </a:xfrm>
        <a:custGeom>
          <a:avLst/>
          <a:gdLst/>
          <a:ahLst/>
          <a:cxnLst/>
          <a:rect l="0" t="0" r="0" b="0"/>
          <a:pathLst>
            <a:path>
              <a:moveTo>
                <a:pt x="1533904" y="0"/>
              </a:moveTo>
              <a:lnTo>
                <a:pt x="1533904" y="266214"/>
              </a:lnTo>
              <a:lnTo>
                <a:pt x="0" y="266214"/>
              </a:lnTo>
              <a:lnTo>
                <a:pt x="0" y="532429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D57CE4-6F00-4128-A3D0-3A7A6BF01F90}">
      <dsp:nvSpPr>
        <dsp:cNvPr id="0" name=""/>
        <dsp:cNvSpPr/>
      </dsp:nvSpPr>
      <dsp:spPr>
        <a:xfrm>
          <a:off x="2428009" y="2351"/>
          <a:ext cx="2535380" cy="126769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500" kern="1200" dirty="0"/>
            <a:t>PROCEDIMIENTOS DE SELECCIÓN</a:t>
          </a:r>
        </a:p>
      </dsp:txBody>
      <dsp:txXfrm>
        <a:off x="2428009" y="2351"/>
        <a:ext cx="2535380" cy="1267690"/>
      </dsp:txXfrm>
    </dsp:sp>
    <dsp:sp modelId="{43140776-E1F9-4EA0-B780-3FE3406DD49E}">
      <dsp:nvSpPr>
        <dsp:cNvPr id="0" name=""/>
        <dsp:cNvSpPr/>
      </dsp:nvSpPr>
      <dsp:spPr>
        <a:xfrm>
          <a:off x="894104" y="1802471"/>
          <a:ext cx="2535380" cy="126769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500" kern="1200" dirty="0"/>
            <a:t>Comparación de precios</a:t>
          </a:r>
        </a:p>
      </dsp:txBody>
      <dsp:txXfrm>
        <a:off x="894104" y="1802471"/>
        <a:ext cx="2535380" cy="1267690"/>
      </dsp:txXfrm>
    </dsp:sp>
    <dsp:sp modelId="{0E9D135E-2A9E-45F6-89F2-78AF25F15C66}">
      <dsp:nvSpPr>
        <dsp:cNvPr id="0" name=""/>
        <dsp:cNvSpPr/>
      </dsp:nvSpPr>
      <dsp:spPr>
        <a:xfrm>
          <a:off x="3961914" y="1802471"/>
          <a:ext cx="2535380" cy="126769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500" kern="1200" dirty="0"/>
            <a:t>Selección de consultores individuales</a:t>
          </a:r>
        </a:p>
      </dsp:txBody>
      <dsp:txXfrm>
        <a:off x="3961914" y="1802471"/>
        <a:ext cx="2535380" cy="12676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6334CB-969B-41D5-ACB9-255DD4BD5DCF}">
      <dsp:nvSpPr>
        <dsp:cNvPr id="0" name=""/>
        <dsp:cNvSpPr/>
      </dsp:nvSpPr>
      <dsp:spPr>
        <a:xfrm>
          <a:off x="5537200" y="917535"/>
          <a:ext cx="3324651" cy="3846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335"/>
              </a:lnTo>
              <a:lnTo>
                <a:pt x="3324651" y="192335"/>
              </a:lnTo>
              <a:lnTo>
                <a:pt x="3324651" y="38467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CF5F3A-5610-450C-95A7-3D2CFD2D018E}">
      <dsp:nvSpPr>
        <dsp:cNvPr id="0" name=""/>
        <dsp:cNvSpPr/>
      </dsp:nvSpPr>
      <dsp:spPr>
        <a:xfrm>
          <a:off x="5537200" y="917535"/>
          <a:ext cx="1108217" cy="3846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335"/>
              </a:lnTo>
              <a:lnTo>
                <a:pt x="1108217" y="192335"/>
              </a:lnTo>
              <a:lnTo>
                <a:pt x="1108217" y="38467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09E81F-11E2-4AC9-AA93-2A67D463BD4C}">
      <dsp:nvSpPr>
        <dsp:cNvPr id="0" name=""/>
        <dsp:cNvSpPr/>
      </dsp:nvSpPr>
      <dsp:spPr>
        <a:xfrm>
          <a:off x="4428982" y="2218088"/>
          <a:ext cx="842611" cy="3150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0634"/>
              </a:lnTo>
              <a:lnTo>
                <a:pt x="842611" y="3150634"/>
              </a:lnTo>
            </a:path>
          </a:pathLst>
        </a:custGeom>
        <a:noFill/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9B71BA-C57A-4897-ADC8-84B780B9A84E}">
      <dsp:nvSpPr>
        <dsp:cNvPr id="0" name=""/>
        <dsp:cNvSpPr/>
      </dsp:nvSpPr>
      <dsp:spPr>
        <a:xfrm>
          <a:off x="4428982" y="2218088"/>
          <a:ext cx="842611" cy="1850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0081"/>
              </a:lnTo>
              <a:lnTo>
                <a:pt x="842611" y="1850081"/>
              </a:lnTo>
            </a:path>
          </a:pathLst>
        </a:custGeom>
        <a:noFill/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DFA605-D37F-495A-A5B9-822261BF8EF0}">
      <dsp:nvSpPr>
        <dsp:cNvPr id="0" name=""/>
        <dsp:cNvSpPr/>
      </dsp:nvSpPr>
      <dsp:spPr>
        <a:xfrm>
          <a:off x="4428982" y="2218088"/>
          <a:ext cx="842611" cy="549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9529"/>
              </a:lnTo>
              <a:lnTo>
                <a:pt x="842611" y="549529"/>
              </a:lnTo>
            </a:path>
          </a:pathLst>
        </a:custGeom>
        <a:noFill/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B042A1-C424-4882-B131-B6821CFD6B52}">
      <dsp:nvSpPr>
        <dsp:cNvPr id="0" name=""/>
        <dsp:cNvSpPr/>
      </dsp:nvSpPr>
      <dsp:spPr>
        <a:xfrm>
          <a:off x="4428982" y="917535"/>
          <a:ext cx="1108217" cy="384670"/>
        </a:xfrm>
        <a:custGeom>
          <a:avLst/>
          <a:gdLst/>
          <a:ahLst/>
          <a:cxnLst/>
          <a:rect l="0" t="0" r="0" b="0"/>
          <a:pathLst>
            <a:path>
              <a:moveTo>
                <a:pt x="1108217" y="0"/>
              </a:moveTo>
              <a:lnTo>
                <a:pt x="1108217" y="192335"/>
              </a:lnTo>
              <a:lnTo>
                <a:pt x="0" y="192335"/>
              </a:lnTo>
              <a:lnTo>
                <a:pt x="0" y="38467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97FEA3-9B33-4A28-8D64-BF2FE1BCE80E}">
      <dsp:nvSpPr>
        <dsp:cNvPr id="0" name=""/>
        <dsp:cNvSpPr/>
      </dsp:nvSpPr>
      <dsp:spPr>
        <a:xfrm>
          <a:off x="2212548" y="917535"/>
          <a:ext cx="3324651" cy="384670"/>
        </a:xfrm>
        <a:custGeom>
          <a:avLst/>
          <a:gdLst/>
          <a:ahLst/>
          <a:cxnLst/>
          <a:rect l="0" t="0" r="0" b="0"/>
          <a:pathLst>
            <a:path>
              <a:moveTo>
                <a:pt x="3324651" y="0"/>
              </a:moveTo>
              <a:lnTo>
                <a:pt x="3324651" y="192335"/>
              </a:lnTo>
              <a:lnTo>
                <a:pt x="0" y="192335"/>
              </a:lnTo>
              <a:lnTo>
                <a:pt x="0" y="38467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2B21C7-5A12-442F-8F33-F8C706F49896}">
      <dsp:nvSpPr>
        <dsp:cNvPr id="0" name=""/>
        <dsp:cNvSpPr/>
      </dsp:nvSpPr>
      <dsp:spPr>
        <a:xfrm>
          <a:off x="4892038" y="1653"/>
          <a:ext cx="1290322" cy="915882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5FF007-3950-4787-8A11-F9C6E2729C3E}">
      <dsp:nvSpPr>
        <dsp:cNvPr id="0" name=""/>
        <dsp:cNvSpPr/>
      </dsp:nvSpPr>
      <dsp:spPr>
        <a:xfrm>
          <a:off x="4892038" y="1653"/>
          <a:ext cx="1290322" cy="915882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DCD43C-9B6E-4289-A804-A22C7212AE77}">
      <dsp:nvSpPr>
        <dsp:cNvPr id="0" name=""/>
        <dsp:cNvSpPr/>
      </dsp:nvSpPr>
      <dsp:spPr>
        <a:xfrm>
          <a:off x="4246877" y="166512"/>
          <a:ext cx="2580644" cy="586164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800" b="1" kern="1200" dirty="0"/>
            <a:t>COMPARACIÓN DE PRECIOS</a:t>
          </a:r>
        </a:p>
      </dsp:txBody>
      <dsp:txXfrm>
        <a:off x="4246877" y="166512"/>
        <a:ext cx="2580644" cy="586164"/>
      </dsp:txXfrm>
    </dsp:sp>
    <dsp:sp modelId="{1ECCBDB1-6C29-4FFA-8BD8-23760C939F5D}">
      <dsp:nvSpPr>
        <dsp:cNvPr id="0" name=""/>
        <dsp:cNvSpPr/>
      </dsp:nvSpPr>
      <dsp:spPr>
        <a:xfrm>
          <a:off x="1754607" y="1302206"/>
          <a:ext cx="915882" cy="915882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1F0E39-5000-4DD5-8693-ECB87EC1C8A9}">
      <dsp:nvSpPr>
        <dsp:cNvPr id="0" name=""/>
        <dsp:cNvSpPr/>
      </dsp:nvSpPr>
      <dsp:spPr>
        <a:xfrm>
          <a:off x="1754607" y="1302206"/>
          <a:ext cx="915882" cy="915882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A1076F-258F-42AD-99F1-FD9E38AEF675}">
      <dsp:nvSpPr>
        <dsp:cNvPr id="0" name=""/>
        <dsp:cNvSpPr/>
      </dsp:nvSpPr>
      <dsp:spPr>
        <a:xfrm>
          <a:off x="1296665" y="1467065"/>
          <a:ext cx="1831764" cy="586164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100" kern="1200" dirty="0"/>
            <a:t>Tipo</a:t>
          </a:r>
          <a:r>
            <a:rPr lang="es-PE" sz="1100" kern="1200" baseline="0" dirty="0"/>
            <a:t> de procedimiento de selección</a:t>
          </a:r>
          <a:endParaRPr lang="es-PE" sz="1100" kern="1200" dirty="0"/>
        </a:p>
      </dsp:txBody>
      <dsp:txXfrm>
        <a:off x="1296665" y="1467065"/>
        <a:ext cx="1831764" cy="586164"/>
      </dsp:txXfrm>
    </dsp:sp>
    <dsp:sp modelId="{DD76C3C2-3778-48C9-901D-A64F5523DA45}">
      <dsp:nvSpPr>
        <dsp:cNvPr id="0" name=""/>
        <dsp:cNvSpPr/>
      </dsp:nvSpPr>
      <dsp:spPr>
        <a:xfrm>
          <a:off x="3971041" y="1302206"/>
          <a:ext cx="915882" cy="915882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0656D9-A1AB-49D2-A41F-F818842C1360}">
      <dsp:nvSpPr>
        <dsp:cNvPr id="0" name=""/>
        <dsp:cNvSpPr/>
      </dsp:nvSpPr>
      <dsp:spPr>
        <a:xfrm>
          <a:off x="3971041" y="1302206"/>
          <a:ext cx="915882" cy="915882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1EA048-9F2F-4532-A8F6-AB65568AFEA8}">
      <dsp:nvSpPr>
        <dsp:cNvPr id="0" name=""/>
        <dsp:cNvSpPr/>
      </dsp:nvSpPr>
      <dsp:spPr>
        <a:xfrm>
          <a:off x="3513100" y="1467065"/>
          <a:ext cx="1831764" cy="586164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100" kern="1200" dirty="0"/>
            <a:t>Solo bienes y servicios</a:t>
          </a:r>
        </a:p>
      </dsp:txBody>
      <dsp:txXfrm>
        <a:off x="3513100" y="1467065"/>
        <a:ext cx="1831764" cy="586164"/>
      </dsp:txXfrm>
    </dsp:sp>
    <dsp:sp modelId="{4E411BDA-D926-4E85-A39D-02DCB974BDE1}">
      <dsp:nvSpPr>
        <dsp:cNvPr id="0" name=""/>
        <dsp:cNvSpPr/>
      </dsp:nvSpPr>
      <dsp:spPr>
        <a:xfrm>
          <a:off x="5161688" y="2602758"/>
          <a:ext cx="915882" cy="915882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2AADB3-D4AB-4D67-A00C-2608F48A71AD}">
      <dsp:nvSpPr>
        <dsp:cNvPr id="0" name=""/>
        <dsp:cNvSpPr/>
      </dsp:nvSpPr>
      <dsp:spPr>
        <a:xfrm>
          <a:off x="5161688" y="2602758"/>
          <a:ext cx="915882" cy="915882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C59036-D663-4DCC-B418-B8DEAF978C37}">
      <dsp:nvSpPr>
        <dsp:cNvPr id="0" name=""/>
        <dsp:cNvSpPr/>
      </dsp:nvSpPr>
      <dsp:spPr>
        <a:xfrm>
          <a:off x="4703747" y="2767617"/>
          <a:ext cx="1831764" cy="586164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100" kern="1200" dirty="0"/>
            <a:t>Existen en el mercado</a:t>
          </a:r>
        </a:p>
      </dsp:txBody>
      <dsp:txXfrm>
        <a:off x="4703747" y="2767617"/>
        <a:ext cx="1831764" cy="586164"/>
      </dsp:txXfrm>
    </dsp:sp>
    <dsp:sp modelId="{20FF189B-7F41-4225-A7A1-86DD263E8C6C}">
      <dsp:nvSpPr>
        <dsp:cNvPr id="0" name=""/>
        <dsp:cNvSpPr/>
      </dsp:nvSpPr>
      <dsp:spPr>
        <a:xfrm>
          <a:off x="5161688" y="3903311"/>
          <a:ext cx="915882" cy="915882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031C8A-9680-4CCA-B6A4-23C1A5B3E521}">
      <dsp:nvSpPr>
        <dsp:cNvPr id="0" name=""/>
        <dsp:cNvSpPr/>
      </dsp:nvSpPr>
      <dsp:spPr>
        <a:xfrm>
          <a:off x="5161688" y="3903311"/>
          <a:ext cx="915882" cy="915882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F7A98F-1436-4F6B-896C-C46020209243}">
      <dsp:nvSpPr>
        <dsp:cNvPr id="0" name=""/>
        <dsp:cNvSpPr/>
      </dsp:nvSpPr>
      <dsp:spPr>
        <a:xfrm>
          <a:off x="4703747" y="4068170"/>
          <a:ext cx="1831764" cy="586164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100" kern="1200" dirty="0"/>
            <a:t>Cumplan con las EE.TT. o TDR sin cambios</a:t>
          </a:r>
        </a:p>
      </dsp:txBody>
      <dsp:txXfrm>
        <a:off x="4703747" y="4068170"/>
        <a:ext cx="1831764" cy="586164"/>
      </dsp:txXfrm>
    </dsp:sp>
    <dsp:sp modelId="{77F660E8-727B-4A82-9AD2-3A94AC14063B}">
      <dsp:nvSpPr>
        <dsp:cNvPr id="0" name=""/>
        <dsp:cNvSpPr/>
      </dsp:nvSpPr>
      <dsp:spPr>
        <a:xfrm>
          <a:off x="5161688" y="5203864"/>
          <a:ext cx="915882" cy="915882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6B96F5-021E-4762-86A3-3EF2C1D901FF}">
      <dsp:nvSpPr>
        <dsp:cNvPr id="0" name=""/>
        <dsp:cNvSpPr/>
      </dsp:nvSpPr>
      <dsp:spPr>
        <a:xfrm>
          <a:off x="5161688" y="5203864"/>
          <a:ext cx="915882" cy="915882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111030-309C-4B49-91F8-9445BD25C6B0}">
      <dsp:nvSpPr>
        <dsp:cNvPr id="0" name=""/>
        <dsp:cNvSpPr/>
      </dsp:nvSpPr>
      <dsp:spPr>
        <a:xfrm>
          <a:off x="4703747" y="5368722"/>
          <a:ext cx="1831764" cy="586164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100" kern="1200"/>
            <a:t>Plazo de Entrega o ejecución = 05 días de formalizada la contratación</a:t>
          </a:r>
          <a:endParaRPr lang="es-PE" sz="1100" kern="1200" dirty="0"/>
        </a:p>
      </dsp:txBody>
      <dsp:txXfrm>
        <a:off x="4703747" y="5368722"/>
        <a:ext cx="1831764" cy="586164"/>
      </dsp:txXfrm>
    </dsp:sp>
    <dsp:sp modelId="{1EE60469-BA23-4A9C-A35D-66B5995ECF8E}">
      <dsp:nvSpPr>
        <dsp:cNvPr id="0" name=""/>
        <dsp:cNvSpPr/>
      </dsp:nvSpPr>
      <dsp:spPr>
        <a:xfrm>
          <a:off x="6187476" y="1302206"/>
          <a:ext cx="915882" cy="915882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573C72-0F02-4A71-B646-40136955EF9E}">
      <dsp:nvSpPr>
        <dsp:cNvPr id="0" name=""/>
        <dsp:cNvSpPr/>
      </dsp:nvSpPr>
      <dsp:spPr>
        <a:xfrm>
          <a:off x="6187476" y="1302206"/>
          <a:ext cx="915882" cy="915882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1FF5A9-5BB0-45C6-B53D-41C98A920AE3}">
      <dsp:nvSpPr>
        <dsp:cNvPr id="0" name=""/>
        <dsp:cNvSpPr/>
      </dsp:nvSpPr>
      <dsp:spPr>
        <a:xfrm>
          <a:off x="5729535" y="1467065"/>
          <a:ext cx="1831764" cy="586164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100" kern="1200" dirty="0"/>
            <a:t>Documentos = solicitudes de cotizaciones </a:t>
          </a:r>
        </a:p>
      </dsp:txBody>
      <dsp:txXfrm>
        <a:off x="5729535" y="1467065"/>
        <a:ext cx="1831764" cy="586164"/>
      </dsp:txXfrm>
    </dsp:sp>
    <dsp:sp modelId="{127DFE72-4062-4714-85F3-5ADB2EC120F3}">
      <dsp:nvSpPr>
        <dsp:cNvPr id="0" name=""/>
        <dsp:cNvSpPr/>
      </dsp:nvSpPr>
      <dsp:spPr>
        <a:xfrm>
          <a:off x="8403910" y="1302206"/>
          <a:ext cx="915882" cy="915882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8CD40D-A99C-4529-A62A-27F125AE3643}">
      <dsp:nvSpPr>
        <dsp:cNvPr id="0" name=""/>
        <dsp:cNvSpPr/>
      </dsp:nvSpPr>
      <dsp:spPr>
        <a:xfrm>
          <a:off x="8403910" y="1302206"/>
          <a:ext cx="915882" cy="915882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8FFCFA-F223-4DD2-A4E4-E34C502B5EFC}">
      <dsp:nvSpPr>
        <dsp:cNvPr id="0" name=""/>
        <dsp:cNvSpPr/>
      </dsp:nvSpPr>
      <dsp:spPr>
        <a:xfrm>
          <a:off x="7945969" y="1467065"/>
          <a:ext cx="1831764" cy="586164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100" kern="1200" dirty="0"/>
            <a:t>Igual o menor a 15 UIT</a:t>
          </a:r>
        </a:p>
      </dsp:txBody>
      <dsp:txXfrm>
        <a:off x="7945969" y="1467065"/>
        <a:ext cx="1831764" cy="5861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405D45-3B77-459D-9D49-7BD52617F052}">
      <dsp:nvSpPr>
        <dsp:cNvPr id="0" name=""/>
        <dsp:cNvSpPr/>
      </dsp:nvSpPr>
      <dsp:spPr>
        <a:xfrm>
          <a:off x="9969" y="2770"/>
          <a:ext cx="11303381" cy="1329072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3000" b="1" kern="1200" dirty="0"/>
            <a:t>PROCEDIMIENTO:</a:t>
          </a:r>
        </a:p>
      </dsp:txBody>
      <dsp:txXfrm>
        <a:off x="48896" y="41697"/>
        <a:ext cx="11225527" cy="1251218"/>
      </dsp:txXfrm>
    </dsp:sp>
    <dsp:sp modelId="{72F624B6-7168-4414-AD38-7418A9BC05AC}">
      <dsp:nvSpPr>
        <dsp:cNvPr id="0" name=""/>
        <dsp:cNvSpPr/>
      </dsp:nvSpPr>
      <dsp:spPr>
        <a:xfrm>
          <a:off x="9969" y="1478139"/>
          <a:ext cx="778201" cy="1329072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800" kern="1200" dirty="0">
              <a:solidFill>
                <a:schemeClr val="bg1"/>
              </a:solidFill>
            </a:rPr>
            <a:t>AU:</a:t>
          </a:r>
        </a:p>
      </dsp:txBody>
      <dsp:txXfrm>
        <a:off x="32762" y="1500932"/>
        <a:ext cx="732615" cy="1283486"/>
      </dsp:txXfrm>
    </dsp:sp>
    <dsp:sp modelId="{6F38B08B-5BA6-46DD-A6D3-4758CF4511BC}">
      <dsp:nvSpPr>
        <dsp:cNvPr id="0" name=""/>
        <dsp:cNvSpPr/>
      </dsp:nvSpPr>
      <dsp:spPr>
        <a:xfrm>
          <a:off x="9969" y="2953508"/>
          <a:ext cx="778201" cy="1329072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Formula el requerimiento</a:t>
          </a:r>
        </a:p>
      </dsp:txBody>
      <dsp:txXfrm>
        <a:off x="32762" y="2976301"/>
        <a:ext cx="732615" cy="1283486"/>
      </dsp:txXfrm>
    </dsp:sp>
    <dsp:sp modelId="{D0862AA0-A2CF-458E-BF60-EBDF5D25FAD9}">
      <dsp:nvSpPr>
        <dsp:cNvPr id="0" name=""/>
        <dsp:cNvSpPr/>
      </dsp:nvSpPr>
      <dsp:spPr>
        <a:xfrm>
          <a:off x="853540" y="1478139"/>
          <a:ext cx="10459810" cy="1329072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800" kern="1200" dirty="0">
              <a:solidFill>
                <a:schemeClr val="bg1"/>
              </a:solidFill>
            </a:rPr>
            <a:t>OEC:</a:t>
          </a:r>
        </a:p>
      </dsp:txBody>
      <dsp:txXfrm>
        <a:off x="892467" y="1517066"/>
        <a:ext cx="10381956" cy="1251218"/>
      </dsp:txXfrm>
    </dsp:sp>
    <dsp:sp modelId="{710E8677-76B0-4E11-B658-B08C7D81BF93}">
      <dsp:nvSpPr>
        <dsp:cNvPr id="0" name=""/>
        <dsp:cNvSpPr/>
      </dsp:nvSpPr>
      <dsp:spPr>
        <a:xfrm>
          <a:off x="853540" y="2953508"/>
          <a:ext cx="778201" cy="13290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Verifica el cumplimiento de los requisitos</a:t>
          </a:r>
        </a:p>
      </dsp:txBody>
      <dsp:txXfrm>
        <a:off x="876333" y="2976301"/>
        <a:ext cx="732615" cy="1283486"/>
      </dsp:txXfrm>
    </dsp:sp>
    <dsp:sp modelId="{38D61649-A01A-4D00-AF2E-B5FDEDA5B9EB}">
      <dsp:nvSpPr>
        <dsp:cNvPr id="0" name=""/>
        <dsp:cNvSpPr/>
      </dsp:nvSpPr>
      <dsp:spPr>
        <a:xfrm>
          <a:off x="1664426" y="2953508"/>
          <a:ext cx="778201" cy="13290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Emite un informe de viabilidad</a:t>
          </a:r>
        </a:p>
      </dsp:txBody>
      <dsp:txXfrm>
        <a:off x="1687219" y="2976301"/>
        <a:ext cx="732615" cy="1283486"/>
      </dsp:txXfrm>
    </dsp:sp>
    <dsp:sp modelId="{DB64767E-15B5-4F0A-B262-CF0B149F316D}">
      <dsp:nvSpPr>
        <dsp:cNvPr id="0" name=""/>
        <dsp:cNvSpPr/>
      </dsp:nvSpPr>
      <dsp:spPr>
        <a:xfrm>
          <a:off x="2475312" y="2953508"/>
          <a:ext cx="778201" cy="13290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Solicita cotizaciones</a:t>
          </a:r>
        </a:p>
      </dsp:txBody>
      <dsp:txXfrm>
        <a:off x="2498105" y="2976301"/>
        <a:ext cx="732615" cy="1283486"/>
      </dsp:txXfrm>
    </dsp:sp>
    <dsp:sp modelId="{DC34E6DD-97DE-43F1-9E29-6EECD7342F05}">
      <dsp:nvSpPr>
        <dsp:cNvPr id="0" name=""/>
        <dsp:cNvSpPr/>
      </dsp:nvSpPr>
      <dsp:spPr>
        <a:xfrm>
          <a:off x="3286199" y="2953508"/>
          <a:ext cx="778201" cy="13290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Obtiene mínimo 3 cotizaciones con DJ</a:t>
          </a:r>
        </a:p>
      </dsp:txBody>
      <dsp:txXfrm>
        <a:off x="3308992" y="2976301"/>
        <a:ext cx="732615" cy="1283486"/>
      </dsp:txXfrm>
    </dsp:sp>
    <dsp:sp modelId="{40782A1A-B571-4D32-830C-0C0BCB10DBDB}">
      <dsp:nvSpPr>
        <dsp:cNvPr id="0" name=""/>
        <dsp:cNvSpPr/>
      </dsp:nvSpPr>
      <dsp:spPr>
        <a:xfrm>
          <a:off x="4097085" y="2953508"/>
          <a:ext cx="778201" cy="13290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Verifica que el postor cuenta con RNP</a:t>
          </a:r>
        </a:p>
      </dsp:txBody>
      <dsp:txXfrm>
        <a:off x="4119878" y="2976301"/>
        <a:ext cx="732615" cy="1283486"/>
      </dsp:txXfrm>
    </dsp:sp>
    <dsp:sp modelId="{905000BA-8616-4D5A-B777-8EF9D3CB62A3}">
      <dsp:nvSpPr>
        <dsp:cNvPr id="0" name=""/>
        <dsp:cNvSpPr/>
      </dsp:nvSpPr>
      <dsp:spPr>
        <a:xfrm>
          <a:off x="4907971" y="2953508"/>
          <a:ext cx="778201" cy="13290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Otorga la Buena Pro al menor precio</a:t>
          </a:r>
        </a:p>
      </dsp:txBody>
      <dsp:txXfrm>
        <a:off x="4930764" y="2976301"/>
        <a:ext cx="732615" cy="1283486"/>
      </dsp:txXfrm>
    </dsp:sp>
    <dsp:sp modelId="{19790D66-821E-4A8C-B4D7-EE5268E0E096}">
      <dsp:nvSpPr>
        <dsp:cNvPr id="0" name=""/>
        <dsp:cNvSpPr/>
      </dsp:nvSpPr>
      <dsp:spPr>
        <a:xfrm>
          <a:off x="5718857" y="2953508"/>
          <a:ext cx="3161833" cy="13290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Publica en el SEACE</a:t>
          </a:r>
        </a:p>
      </dsp:txBody>
      <dsp:txXfrm>
        <a:off x="5757784" y="2992435"/>
        <a:ext cx="3083979" cy="1251218"/>
      </dsp:txXfrm>
    </dsp:sp>
    <dsp:sp modelId="{F65B21D7-34C1-423A-B0BF-C4BDD4DEFCB2}">
      <dsp:nvSpPr>
        <dsp:cNvPr id="0" name=""/>
        <dsp:cNvSpPr/>
      </dsp:nvSpPr>
      <dsp:spPr>
        <a:xfrm>
          <a:off x="5718857" y="4428876"/>
          <a:ext cx="778201" cy="1329072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Solicitud de cotización</a:t>
          </a:r>
        </a:p>
      </dsp:txBody>
      <dsp:txXfrm>
        <a:off x="5741650" y="4451669"/>
        <a:ext cx="732615" cy="1283486"/>
      </dsp:txXfrm>
    </dsp:sp>
    <dsp:sp modelId="{3003125C-7C9D-4708-BE16-3914CA241031}">
      <dsp:nvSpPr>
        <dsp:cNvPr id="0" name=""/>
        <dsp:cNvSpPr/>
      </dsp:nvSpPr>
      <dsp:spPr>
        <a:xfrm>
          <a:off x="6513401" y="4428876"/>
          <a:ext cx="778201" cy="1329072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Cotizaciones obtenidas y DJ</a:t>
          </a:r>
        </a:p>
      </dsp:txBody>
      <dsp:txXfrm>
        <a:off x="6536194" y="4451669"/>
        <a:ext cx="732615" cy="1283486"/>
      </dsp:txXfrm>
    </dsp:sp>
    <dsp:sp modelId="{B588C3C6-C7B6-4A33-8868-F5D17242D566}">
      <dsp:nvSpPr>
        <dsp:cNvPr id="0" name=""/>
        <dsp:cNvSpPr/>
      </dsp:nvSpPr>
      <dsp:spPr>
        <a:xfrm>
          <a:off x="7307945" y="4428876"/>
          <a:ext cx="778201" cy="1329072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Informe OEC</a:t>
          </a:r>
        </a:p>
      </dsp:txBody>
      <dsp:txXfrm>
        <a:off x="7330738" y="4451669"/>
        <a:ext cx="732615" cy="1283486"/>
      </dsp:txXfrm>
    </dsp:sp>
    <dsp:sp modelId="{F1E295DF-33EF-4BC8-AB18-233BC34E5CD5}">
      <dsp:nvSpPr>
        <dsp:cNvPr id="0" name=""/>
        <dsp:cNvSpPr/>
      </dsp:nvSpPr>
      <dsp:spPr>
        <a:xfrm>
          <a:off x="8102489" y="4428876"/>
          <a:ext cx="778201" cy="1329072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Acta de buena pro</a:t>
          </a:r>
        </a:p>
      </dsp:txBody>
      <dsp:txXfrm>
        <a:off x="8125282" y="4451669"/>
        <a:ext cx="732615" cy="1283486"/>
      </dsp:txXfrm>
    </dsp:sp>
    <dsp:sp modelId="{560CC4BB-73F5-4E32-97C8-BEB7A4F4EEA9}">
      <dsp:nvSpPr>
        <dsp:cNvPr id="0" name=""/>
        <dsp:cNvSpPr/>
      </dsp:nvSpPr>
      <dsp:spPr>
        <a:xfrm>
          <a:off x="8913376" y="2953508"/>
          <a:ext cx="778201" cy="13290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En caso de empate se realiza un sorteo</a:t>
          </a:r>
        </a:p>
      </dsp:txBody>
      <dsp:txXfrm>
        <a:off x="8936169" y="2976301"/>
        <a:ext cx="732615" cy="1283486"/>
      </dsp:txXfrm>
    </dsp:sp>
    <dsp:sp modelId="{885FA18E-AD82-43AA-9D60-075FD74BAFC5}">
      <dsp:nvSpPr>
        <dsp:cNvPr id="0" name=""/>
        <dsp:cNvSpPr/>
      </dsp:nvSpPr>
      <dsp:spPr>
        <a:xfrm>
          <a:off x="9724262" y="2953508"/>
          <a:ext cx="778201" cy="13290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La buena pro se consiente en 05 días hábiles</a:t>
          </a:r>
        </a:p>
      </dsp:txBody>
      <dsp:txXfrm>
        <a:off x="9747055" y="2976301"/>
        <a:ext cx="732615" cy="1283486"/>
      </dsp:txXfrm>
    </dsp:sp>
    <dsp:sp modelId="{3198E327-3562-4557-A7A8-05DA0E8EBDAD}">
      <dsp:nvSpPr>
        <dsp:cNvPr id="0" name=""/>
        <dsp:cNvSpPr/>
      </dsp:nvSpPr>
      <dsp:spPr>
        <a:xfrm>
          <a:off x="10535148" y="2953508"/>
          <a:ext cx="778201" cy="13290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6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Emite la OS u OC</a:t>
          </a:r>
        </a:p>
      </dsp:txBody>
      <dsp:txXfrm>
        <a:off x="10557941" y="2976301"/>
        <a:ext cx="732615" cy="12834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7EFACC-9E9F-4E46-BB56-58E7D8AC771C}">
      <dsp:nvSpPr>
        <dsp:cNvPr id="0" name=""/>
        <dsp:cNvSpPr/>
      </dsp:nvSpPr>
      <dsp:spPr>
        <a:xfrm rot="16200000">
          <a:off x="-1466354" y="1468704"/>
          <a:ext cx="5243639" cy="2306229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Para servicios de consultoría que no requiera equipo de personal, ni apoyo profesional adicional.</a:t>
          </a:r>
          <a:endParaRPr lang="es-PE" sz="2400" kern="1200" dirty="0"/>
        </a:p>
      </dsp:txBody>
      <dsp:txXfrm rot="5400000">
        <a:off x="2351" y="1048727"/>
        <a:ext cx="2306229" cy="3146183"/>
      </dsp:txXfrm>
    </dsp:sp>
    <dsp:sp modelId="{6C4D9BD7-8150-44B6-8FFA-EA18EB7FBA03}">
      <dsp:nvSpPr>
        <dsp:cNvPr id="0" name=""/>
        <dsp:cNvSpPr/>
      </dsp:nvSpPr>
      <dsp:spPr>
        <a:xfrm rot="16200000">
          <a:off x="1012842" y="1468704"/>
          <a:ext cx="5243639" cy="2306229"/>
        </a:xfrm>
        <a:prstGeom prst="flowChartManualOperation">
          <a:avLst/>
        </a:prstGeom>
        <a:solidFill>
          <a:schemeClr val="accent5">
            <a:hueOff val="831752"/>
            <a:satOff val="-16830"/>
            <a:lumOff val="52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Siempre que la experiencia y las calificaciones de la persona natural que preste el servicio sean los requisitos primordiales.</a:t>
          </a:r>
          <a:endParaRPr lang="es-PE" sz="2400" kern="1200" dirty="0"/>
        </a:p>
      </dsp:txBody>
      <dsp:txXfrm rot="5400000">
        <a:off x="2481547" y="1048727"/>
        <a:ext cx="2306229" cy="3146183"/>
      </dsp:txXfrm>
    </dsp:sp>
    <dsp:sp modelId="{6DCCE721-2D46-457D-A06E-7412869DA13D}">
      <dsp:nvSpPr>
        <dsp:cNvPr id="0" name=""/>
        <dsp:cNvSpPr/>
      </dsp:nvSpPr>
      <dsp:spPr>
        <a:xfrm rot="16200000">
          <a:off x="3492038" y="1468704"/>
          <a:ext cx="5243639" cy="2306229"/>
        </a:xfrm>
        <a:prstGeom prst="flowChartManualOperation">
          <a:avLst/>
        </a:prstGeom>
        <a:solidFill>
          <a:schemeClr val="accent5">
            <a:hueOff val="1663504"/>
            <a:satOff val="-33659"/>
            <a:lumOff val="104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No aplica para consultoría de Obras.</a:t>
          </a:r>
          <a:endParaRPr lang="es-PE" sz="2400" kern="1200" dirty="0"/>
        </a:p>
      </dsp:txBody>
      <dsp:txXfrm rot="5400000">
        <a:off x="4960743" y="1048727"/>
        <a:ext cx="2306229" cy="3146183"/>
      </dsp:txXfrm>
    </dsp:sp>
    <dsp:sp modelId="{93992096-749C-4BC3-A28A-DE3DD62764DA}">
      <dsp:nvSpPr>
        <dsp:cNvPr id="0" name=""/>
        <dsp:cNvSpPr/>
      </dsp:nvSpPr>
      <dsp:spPr>
        <a:xfrm rot="16200000">
          <a:off x="5971235" y="1468704"/>
          <a:ext cx="5243639" cy="2306229"/>
        </a:xfrm>
        <a:prstGeom prst="flowChartManualOperation">
          <a:avLst/>
        </a:prstGeom>
        <a:solidFill>
          <a:schemeClr val="accent5">
            <a:hueOff val="2495256"/>
            <a:satOff val="-50489"/>
            <a:lumOff val="156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>
              <a:latin typeface="Calibri" panose="020F0502020204030204"/>
              <a:ea typeface="+mn-ea"/>
              <a:cs typeface="+mn-cs"/>
            </a:rPr>
            <a:t>Siempre que su valor estimado sea mayor a 9 UIT, menor o igual a S/ 60,000.00 (Según ley de Presupuesto 2022)</a:t>
          </a:r>
          <a:endParaRPr lang="es-PE" sz="2400" kern="1200" dirty="0">
            <a:latin typeface="Calibri" panose="020F0502020204030204"/>
            <a:ea typeface="+mn-ea"/>
            <a:cs typeface="+mn-cs"/>
          </a:endParaRPr>
        </a:p>
      </dsp:txBody>
      <dsp:txXfrm rot="5400000">
        <a:off x="7439940" y="1048727"/>
        <a:ext cx="2306229" cy="31461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7E4AC-36D0-41ED-80FC-528053FB4554}" type="datetimeFigureOut">
              <a:rPr lang="es-PE" smtClean="0"/>
              <a:t>7/09/2022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021B8-8C57-4CC3-98ED-E7268A6E4B5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88574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0DED-FF9B-43F9-8112-C371646B9662}" type="datetimeFigureOut">
              <a:rPr lang="es-PE" smtClean="0"/>
              <a:t>7/09/2022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98D-C84F-4374-B5EE-EB176D0FF95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91606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0DED-FF9B-43F9-8112-C371646B9662}" type="datetimeFigureOut">
              <a:rPr lang="es-PE" smtClean="0"/>
              <a:t>7/09/2022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98D-C84F-4374-B5EE-EB176D0FF95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1603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0DED-FF9B-43F9-8112-C371646B9662}" type="datetimeFigureOut">
              <a:rPr lang="es-PE" smtClean="0"/>
              <a:t>7/09/2022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98D-C84F-4374-B5EE-EB176D0FF954}" type="slidenum">
              <a:rPr lang="es-PE" smtClean="0"/>
              <a:t>‹Nº›</a:t>
            </a:fld>
            <a:endParaRPr lang="es-P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2705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0DED-FF9B-43F9-8112-C371646B9662}" type="datetimeFigureOut">
              <a:rPr lang="es-PE" smtClean="0"/>
              <a:t>7/09/2022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98D-C84F-4374-B5EE-EB176D0FF95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5232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0DED-FF9B-43F9-8112-C371646B9662}" type="datetimeFigureOut">
              <a:rPr lang="es-PE" smtClean="0"/>
              <a:t>7/09/2022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98D-C84F-4374-B5EE-EB176D0FF954}" type="slidenum">
              <a:rPr lang="es-PE" smtClean="0"/>
              <a:t>‹Nº›</a:t>
            </a:fld>
            <a:endParaRPr lang="es-P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6241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0DED-FF9B-43F9-8112-C371646B9662}" type="datetimeFigureOut">
              <a:rPr lang="es-PE" smtClean="0"/>
              <a:t>7/09/2022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98D-C84F-4374-B5EE-EB176D0FF95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11086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0DED-FF9B-43F9-8112-C371646B9662}" type="datetimeFigureOut">
              <a:rPr lang="es-PE" smtClean="0"/>
              <a:t>7/09/2022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98D-C84F-4374-B5EE-EB176D0FF95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5748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0DED-FF9B-43F9-8112-C371646B9662}" type="datetimeFigureOut">
              <a:rPr lang="es-PE" smtClean="0"/>
              <a:t>7/09/2022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98D-C84F-4374-B5EE-EB176D0FF95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9631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0DED-FF9B-43F9-8112-C371646B9662}" type="datetimeFigureOut">
              <a:rPr lang="es-PE" smtClean="0"/>
              <a:t>7/09/2022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98D-C84F-4374-B5EE-EB176D0FF95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9397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0DED-FF9B-43F9-8112-C371646B9662}" type="datetimeFigureOut">
              <a:rPr lang="es-PE" smtClean="0"/>
              <a:t>7/09/2022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98D-C84F-4374-B5EE-EB176D0FF95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0210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0DED-FF9B-43F9-8112-C371646B9662}" type="datetimeFigureOut">
              <a:rPr lang="es-PE" smtClean="0"/>
              <a:t>7/09/2022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98D-C84F-4374-B5EE-EB176D0FF95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3040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0DED-FF9B-43F9-8112-C371646B9662}" type="datetimeFigureOut">
              <a:rPr lang="es-PE" smtClean="0"/>
              <a:t>7/09/2022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98D-C84F-4374-B5EE-EB176D0FF95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52676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0DED-FF9B-43F9-8112-C371646B9662}" type="datetimeFigureOut">
              <a:rPr lang="es-PE" smtClean="0"/>
              <a:t>7/09/2022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98D-C84F-4374-B5EE-EB176D0FF95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16180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0DED-FF9B-43F9-8112-C371646B9662}" type="datetimeFigureOut">
              <a:rPr lang="es-PE" smtClean="0"/>
              <a:t>7/09/2022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98D-C84F-4374-B5EE-EB176D0FF95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4031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0DED-FF9B-43F9-8112-C371646B9662}" type="datetimeFigureOut">
              <a:rPr lang="es-PE" smtClean="0"/>
              <a:t>7/09/2022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98D-C84F-4374-B5EE-EB176D0FF95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73960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0DED-FF9B-43F9-8112-C371646B9662}" type="datetimeFigureOut">
              <a:rPr lang="es-PE" smtClean="0"/>
              <a:t>7/09/2022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898D-C84F-4374-B5EE-EB176D0FF95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11134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C0DED-FF9B-43F9-8112-C371646B9662}" type="datetimeFigureOut">
              <a:rPr lang="es-PE" smtClean="0"/>
              <a:t>7/09/2022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088898D-C84F-4374-B5EE-EB176D0FF95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95158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BE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A51F34F4-AAAF-F6A3-6CB6-360005A67927}"/>
              </a:ext>
            </a:extLst>
          </p:cNvPr>
          <p:cNvSpPr txBox="1"/>
          <p:nvPr/>
        </p:nvSpPr>
        <p:spPr>
          <a:xfrm>
            <a:off x="10097868" y="4277360"/>
            <a:ext cx="2094132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200" b="1" dirty="0">
                <a:solidFill>
                  <a:sysClr val="windowText" lastClr="000000"/>
                </a:solidFill>
              </a:rPr>
              <a:t>Integrantes:</a:t>
            </a:r>
          </a:p>
          <a:p>
            <a:endParaRPr lang="es-PE" sz="1050" dirty="0">
              <a:solidFill>
                <a:sysClr val="windowText" lastClr="000000"/>
              </a:solidFill>
            </a:endParaRPr>
          </a:p>
          <a:p>
            <a:endParaRPr lang="es-PE" sz="1050" dirty="0">
              <a:solidFill>
                <a:sysClr val="windowText" lastClr="000000"/>
              </a:solidFill>
            </a:endParaRPr>
          </a:p>
          <a:p>
            <a:endParaRPr lang="es-PE" sz="1050" dirty="0">
              <a:solidFill>
                <a:sysClr val="windowText" lastClr="0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PE" sz="1050" dirty="0">
                <a:solidFill>
                  <a:sysClr val="windowText" lastClr="000000"/>
                </a:solidFill>
              </a:rPr>
              <a:t>Aranda Ocaña, Amanda Iris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PE" sz="1050" dirty="0">
                <a:solidFill>
                  <a:sysClr val="windowText" lastClr="000000"/>
                </a:solidFill>
              </a:rPr>
              <a:t>Barrientos Morales, Marlene Pilar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PE" sz="1050" dirty="0">
                <a:solidFill>
                  <a:sysClr val="windowText" lastClr="000000"/>
                </a:solidFill>
              </a:rPr>
              <a:t>Cañari Miranda, Juan Cesar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PE" sz="1050" dirty="0">
                <a:solidFill>
                  <a:sysClr val="windowText" lastClr="000000"/>
                </a:solidFill>
              </a:rPr>
              <a:t>Delgado Alcalde, Danna Jennifer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PE" sz="1050" dirty="0">
                <a:solidFill>
                  <a:sysClr val="windowText" lastClr="000000"/>
                </a:solidFill>
              </a:rPr>
              <a:t>Espíritu Victorio, Lorenzo.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PE" sz="1050" dirty="0">
                <a:solidFill>
                  <a:sysClr val="windowText" lastClr="000000"/>
                </a:solidFill>
              </a:rPr>
              <a:t>Paniccia Del Pino, Luis Eduardo.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PE" sz="1050" dirty="0">
                <a:solidFill>
                  <a:sysClr val="windowText" lastClr="000000"/>
                </a:solidFill>
              </a:rPr>
              <a:t>Samán González, Susana</a:t>
            </a:r>
          </a:p>
          <a:p>
            <a:endParaRPr lang="es-PE" sz="1200" b="1" dirty="0">
              <a:solidFill>
                <a:sysClr val="windowText" lastClr="000000"/>
              </a:solidFill>
            </a:endParaRP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BDB15BFD-9214-4689-B10F-FDD4D8932F7C}"/>
              </a:ext>
            </a:extLst>
          </p:cNvPr>
          <p:cNvSpPr txBox="1">
            <a:spLocks/>
          </p:cNvSpPr>
          <p:nvPr/>
        </p:nvSpPr>
        <p:spPr>
          <a:xfrm>
            <a:off x="1493520" y="1013244"/>
            <a:ext cx="6636354" cy="55061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b="1" dirty="0"/>
              <a:t>MÓDULO DE CONTRATACIONES CON EL ESTADO</a:t>
            </a:r>
            <a:endParaRPr lang="es-PE" b="1" dirty="0"/>
          </a:p>
        </p:txBody>
      </p:sp>
      <p:graphicFrame>
        <p:nvGraphicFramePr>
          <p:cNvPr id="11" name="Marcador de contenido 3">
            <a:extLst>
              <a:ext uri="{FF2B5EF4-FFF2-40B4-BE49-F238E27FC236}">
                <a16:creationId xmlns:a16="http://schemas.microsoft.com/office/drawing/2014/main" id="{1C3735E3-5629-9E26-3CE1-2986E7AC5C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4480348"/>
              </p:ext>
            </p:extLst>
          </p:nvPr>
        </p:nvGraphicFramePr>
        <p:xfrm>
          <a:off x="655320" y="2116923"/>
          <a:ext cx="7391400" cy="3072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5968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97D2E6-99F7-F4D8-C880-4E1B85094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PE" sz="6000" b="1" dirty="0"/>
              <a:t>COMPARACIÓN DE PRECIOS</a:t>
            </a:r>
          </a:p>
        </p:txBody>
      </p:sp>
    </p:spTree>
    <p:extLst>
      <p:ext uri="{BB962C8B-B14F-4D97-AF65-F5344CB8AC3E}">
        <p14:creationId xmlns:p14="http://schemas.microsoft.com/office/powerpoint/2010/main" val="4113395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96EB1755-4F2C-90E1-363A-80AFE175BA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127793"/>
              </p:ext>
            </p:extLst>
          </p:nvPr>
        </p:nvGraphicFramePr>
        <p:xfrm>
          <a:off x="812800" y="482600"/>
          <a:ext cx="11074400" cy="612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1021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84DF6B56-CB47-5AE0-D146-7EEFAEA6E9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520569"/>
              </p:ext>
            </p:extLst>
          </p:nvPr>
        </p:nvGraphicFramePr>
        <p:xfrm>
          <a:off x="563880" y="594360"/>
          <a:ext cx="11323320" cy="576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5129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BE804023-ADFA-151C-ECCB-C4E486145465}"/>
              </a:ext>
            </a:extLst>
          </p:cNvPr>
          <p:cNvSpPr txBox="1">
            <a:spLocks/>
          </p:cNvSpPr>
          <p:nvPr/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6000" b="1" dirty="0"/>
              <a:t>SELECCIÓN DE CONSULTORES INDIVIDUALES</a:t>
            </a:r>
          </a:p>
        </p:txBody>
      </p:sp>
    </p:spTree>
    <p:extLst>
      <p:ext uri="{BB962C8B-B14F-4D97-AF65-F5344CB8AC3E}">
        <p14:creationId xmlns:p14="http://schemas.microsoft.com/office/powerpoint/2010/main" val="345342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09EF8C48-7F00-4721-3FC9-4E896BBE3F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3974050"/>
              </p:ext>
            </p:extLst>
          </p:nvPr>
        </p:nvGraphicFramePr>
        <p:xfrm>
          <a:off x="1376680" y="1356360"/>
          <a:ext cx="9748520" cy="5243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A26BDBD1-4481-5C52-66D1-7441020F6BCD}"/>
              </a:ext>
            </a:extLst>
          </p:cNvPr>
          <p:cNvSpPr txBox="1"/>
          <p:nvPr/>
        </p:nvSpPr>
        <p:spPr>
          <a:xfrm>
            <a:off x="335280" y="258001"/>
            <a:ext cx="992632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/>
              <a:t>CONCEPTO</a:t>
            </a:r>
          </a:p>
          <a:p>
            <a:r>
              <a:rPr lang="es-ES" sz="2800" dirty="0"/>
              <a:t>Es un procedimiento de selección, cuyos requisitos son:</a:t>
            </a:r>
            <a:endParaRPr lang="es-PE" sz="2800" dirty="0"/>
          </a:p>
        </p:txBody>
      </p:sp>
    </p:spTree>
    <p:extLst>
      <p:ext uri="{BB962C8B-B14F-4D97-AF65-F5344CB8AC3E}">
        <p14:creationId xmlns:p14="http://schemas.microsoft.com/office/powerpoint/2010/main" val="3584752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4207B3-59B6-4E57-BFD6-77C000D5B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440" y="273685"/>
            <a:ext cx="10515600" cy="1325563"/>
          </a:xfrm>
        </p:spPr>
        <p:txBody>
          <a:bodyPr>
            <a:normAutofit/>
          </a:bodyPr>
          <a:lstStyle/>
          <a:p>
            <a:r>
              <a:rPr lang="es-ES" sz="4000" b="1" dirty="0"/>
              <a:t>Requisito para la convocatoria:</a:t>
            </a:r>
            <a:endParaRPr lang="es-PE" sz="40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C78D53-8CF7-4FD5-8AE6-BA107C588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9248"/>
            <a:ext cx="7879080" cy="2971801"/>
          </a:xfrm>
        </p:spPr>
        <p:txBody>
          <a:bodyPr>
            <a:normAutofit/>
          </a:bodyPr>
          <a:lstStyle/>
          <a:p>
            <a:pPr algn="just"/>
            <a:r>
              <a:rPr lang="es-ES" dirty="0"/>
              <a:t>La entidad debe designar un comité de selección, este tendrá a su cargo la elaboración de la </a:t>
            </a:r>
            <a:r>
              <a:rPr lang="es-ES" b="1" dirty="0"/>
              <a:t>solicitud de expresión de interés</a:t>
            </a:r>
            <a:r>
              <a:rPr lang="es-ES" dirty="0"/>
              <a:t>, la cual deberá estar visada; para posteriormente, solicitar la aprobación del funcionario competente.</a:t>
            </a:r>
          </a:p>
          <a:p>
            <a:pPr marL="0" indent="0" algn="just">
              <a:buNone/>
            </a:pPr>
            <a:endParaRPr lang="es-ES" dirty="0"/>
          </a:p>
          <a:p>
            <a:r>
              <a:rPr lang="es-ES" dirty="0"/>
              <a:t>Con la solicitud de expresión de interés aprobada se realiza la convocatoria a través de la plataforma SEACE.</a:t>
            </a:r>
            <a:endParaRPr lang="es-PE" dirty="0"/>
          </a:p>
          <a:p>
            <a:pPr marL="6160" indent="0">
              <a:buNone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339019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PE" sz="4000" b="1" dirty="0"/>
              <a:t>Contenido de la Solicitud de expresión de Interés: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La denominación del objeto de contratación.</a:t>
            </a:r>
          </a:p>
          <a:p>
            <a:r>
              <a:rPr lang="es-PE" dirty="0"/>
              <a:t>Los términos de referencia.</a:t>
            </a:r>
          </a:p>
          <a:p>
            <a:r>
              <a:rPr lang="es-PE" dirty="0"/>
              <a:t>El valor estimado que constituye el precio de la contratación.</a:t>
            </a:r>
          </a:p>
          <a:p>
            <a:r>
              <a:rPr lang="es-PE" dirty="0"/>
              <a:t>El formato de la hoja de vida del consultor (CV).</a:t>
            </a:r>
          </a:p>
          <a:p>
            <a:r>
              <a:rPr lang="es-PE" dirty="0"/>
              <a:t>Los factores de evaluación y el procedimiento de calificación y evaluación.</a:t>
            </a:r>
          </a:p>
          <a:p>
            <a:r>
              <a:rPr lang="es-PE" dirty="0"/>
              <a:t>Las instrucciones para fomentar expresión de interés.</a:t>
            </a:r>
          </a:p>
        </p:txBody>
      </p:sp>
    </p:spTree>
    <p:extLst>
      <p:ext uri="{BB962C8B-B14F-4D97-AF65-F5344CB8AC3E}">
        <p14:creationId xmlns:p14="http://schemas.microsoft.com/office/powerpoint/2010/main" val="766774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ceso alternativo 1"/>
          <p:cNvSpPr/>
          <p:nvPr/>
        </p:nvSpPr>
        <p:spPr>
          <a:xfrm>
            <a:off x="2110154" y="1242646"/>
            <a:ext cx="3141783" cy="9144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Convocatoria – Solicitud de expresión de interés (SEACE)</a:t>
            </a:r>
          </a:p>
        </p:txBody>
      </p:sp>
      <p:sp>
        <p:nvSpPr>
          <p:cNvPr id="4" name="Proceso alternativo 3"/>
          <p:cNvSpPr/>
          <p:nvPr/>
        </p:nvSpPr>
        <p:spPr>
          <a:xfrm>
            <a:off x="2110154" y="3059723"/>
            <a:ext cx="3141783" cy="53926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Registro de Participantes</a:t>
            </a:r>
          </a:p>
        </p:txBody>
      </p:sp>
      <p:sp>
        <p:nvSpPr>
          <p:cNvPr id="5" name="Proceso alternativo 4"/>
          <p:cNvSpPr/>
          <p:nvPr/>
        </p:nvSpPr>
        <p:spPr>
          <a:xfrm>
            <a:off x="2110154" y="4501662"/>
            <a:ext cx="3141783" cy="9144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Recepción de expresión de interés (Unidad de trámite documentario)</a:t>
            </a:r>
          </a:p>
        </p:txBody>
      </p:sp>
      <p:sp>
        <p:nvSpPr>
          <p:cNvPr id="6" name="Proceso alternativo 5"/>
          <p:cNvSpPr/>
          <p:nvPr/>
        </p:nvSpPr>
        <p:spPr>
          <a:xfrm>
            <a:off x="6072554" y="4501662"/>
            <a:ext cx="3141783" cy="9144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Calificación y evaluación de expresión de interés</a:t>
            </a:r>
          </a:p>
        </p:txBody>
      </p:sp>
      <p:sp>
        <p:nvSpPr>
          <p:cNvPr id="7" name="Proceso alternativo 6"/>
          <p:cNvSpPr/>
          <p:nvPr/>
        </p:nvSpPr>
        <p:spPr>
          <a:xfrm>
            <a:off x="6072553" y="2684585"/>
            <a:ext cx="3141783" cy="9144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Otorgamiento de la buena pro (SEACE)</a:t>
            </a:r>
          </a:p>
        </p:txBody>
      </p:sp>
      <p:sp>
        <p:nvSpPr>
          <p:cNvPr id="8" name="Flecha abajo 7"/>
          <p:cNvSpPr/>
          <p:nvPr/>
        </p:nvSpPr>
        <p:spPr>
          <a:xfrm>
            <a:off x="3438729" y="2332892"/>
            <a:ext cx="484632" cy="550985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" name="Flecha abajo 8"/>
          <p:cNvSpPr/>
          <p:nvPr/>
        </p:nvSpPr>
        <p:spPr>
          <a:xfrm>
            <a:off x="3438729" y="3786554"/>
            <a:ext cx="484632" cy="550985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Flecha derecha 9"/>
          <p:cNvSpPr/>
          <p:nvPr/>
        </p:nvSpPr>
        <p:spPr>
          <a:xfrm>
            <a:off x="5498123" y="4665785"/>
            <a:ext cx="445478" cy="586154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Flecha arriba 10"/>
          <p:cNvSpPr/>
          <p:nvPr/>
        </p:nvSpPr>
        <p:spPr>
          <a:xfrm>
            <a:off x="7584831" y="3786554"/>
            <a:ext cx="527538" cy="550985"/>
          </a:xfrm>
          <a:prstGeom prst="up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" name="Abrir llave 12"/>
          <p:cNvSpPr/>
          <p:nvPr/>
        </p:nvSpPr>
        <p:spPr>
          <a:xfrm>
            <a:off x="1535723" y="1242646"/>
            <a:ext cx="339969" cy="4173416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4" name="Rectángulo 13"/>
          <p:cNvSpPr/>
          <p:nvPr/>
        </p:nvSpPr>
        <p:spPr>
          <a:xfrm rot="16200000">
            <a:off x="-1310437" y="3036966"/>
            <a:ext cx="510754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No menor de 5 días</a:t>
            </a:r>
          </a:p>
        </p:txBody>
      </p:sp>
      <p:sp>
        <p:nvSpPr>
          <p:cNvPr id="15" name="Llamada rectangular redondeada 14"/>
          <p:cNvSpPr/>
          <p:nvPr/>
        </p:nvSpPr>
        <p:spPr>
          <a:xfrm>
            <a:off x="6658707" y="376996"/>
            <a:ext cx="4372708" cy="15240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Otorgada la conformidad, el producto de la consultoría debe ser publicado en el portal web de la Entidad (salvo que sea información de confidencialidad).</a:t>
            </a:r>
          </a:p>
        </p:txBody>
      </p:sp>
      <p:sp>
        <p:nvSpPr>
          <p:cNvPr id="16" name="Multidocumento 15"/>
          <p:cNvSpPr/>
          <p:nvPr/>
        </p:nvSpPr>
        <p:spPr>
          <a:xfrm>
            <a:off x="9472242" y="3786554"/>
            <a:ext cx="2460678" cy="2807677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dirty="0"/>
              <a:t>Factores:</a:t>
            </a:r>
          </a:p>
          <a:p>
            <a:pPr marL="171450" indent="-171450" algn="ctr">
              <a:buFontTx/>
              <a:buChar char="-"/>
            </a:pPr>
            <a:r>
              <a:rPr lang="es-PE" sz="1600" dirty="0"/>
              <a:t>Experiencia en la especialidad (60 puntos)</a:t>
            </a:r>
          </a:p>
          <a:p>
            <a:pPr marL="171450" indent="-171450" algn="ctr">
              <a:buFontTx/>
              <a:buChar char="-"/>
            </a:pPr>
            <a:r>
              <a:rPr lang="es-PE" sz="1600" dirty="0"/>
              <a:t>Calificaciones (30 puntos)</a:t>
            </a:r>
          </a:p>
          <a:p>
            <a:pPr marL="171450" indent="-171450">
              <a:buFontTx/>
              <a:buChar char="-"/>
            </a:pPr>
            <a:r>
              <a:rPr lang="es-PE" sz="1600" dirty="0"/>
              <a:t>Entrevista (10 puntos).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E039EB0-8ED0-9E75-0762-45B15D039042}"/>
              </a:ext>
            </a:extLst>
          </p:cNvPr>
          <p:cNvSpPr/>
          <p:nvPr/>
        </p:nvSpPr>
        <p:spPr>
          <a:xfrm>
            <a:off x="3389828" y="5503006"/>
            <a:ext cx="510754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No </a:t>
            </a:r>
            <a:r>
              <a:rPr lang="es-ES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mayor</a:t>
            </a:r>
            <a:r>
              <a:rPr lang="es-ES" sz="32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de 3 días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D1C48CE2-3185-C188-5B1D-C43C3861378F}"/>
              </a:ext>
            </a:extLst>
          </p:cNvPr>
          <p:cNvSpPr/>
          <p:nvPr/>
        </p:nvSpPr>
        <p:spPr>
          <a:xfrm>
            <a:off x="482638" y="6451599"/>
            <a:ext cx="5613362" cy="3742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dirty="0">
                <a:solidFill>
                  <a:schemeClr val="tx1"/>
                </a:solidFill>
              </a:rPr>
              <a:t>DICHOS ACTOS, SE DAN A TRAVES DE LA PLATAFORMA SEACE</a:t>
            </a:r>
          </a:p>
        </p:txBody>
      </p:sp>
    </p:spTree>
    <p:extLst>
      <p:ext uri="{BB962C8B-B14F-4D97-AF65-F5344CB8AC3E}">
        <p14:creationId xmlns:p14="http://schemas.microsoft.com/office/powerpoint/2010/main" val="278856830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3434</TotalTime>
  <Words>506</Words>
  <Application>Microsoft Office PowerPoint</Application>
  <PresentationFormat>Panorámica</PresentationFormat>
  <Paragraphs>73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Trebuchet MS</vt:lpstr>
      <vt:lpstr>Wingdings</vt:lpstr>
      <vt:lpstr>Wingdings 3</vt:lpstr>
      <vt:lpstr>Faceta</vt:lpstr>
      <vt:lpstr>Presentación de PowerPoint</vt:lpstr>
      <vt:lpstr>COMPARACIÓN DE PRECIOS</vt:lpstr>
      <vt:lpstr>Presentación de PowerPoint</vt:lpstr>
      <vt:lpstr>Presentación de PowerPoint</vt:lpstr>
      <vt:lpstr>Presentación de PowerPoint</vt:lpstr>
      <vt:lpstr>Presentación de PowerPoint</vt:lpstr>
      <vt:lpstr>Requisito para la convocatoria:</vt:lpstr>
      <vt:lpstr>Contenido de la Solicitud de expresión de Interés: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LENOVO PC</dc:creator>
  <cp:lastModifiedBy>Amanda Aranda Ocaña</cp:lastModifiedBy>
  <cp:revision>69</cp:revision>
  <cp:lastPrinted>2022-05-18T00:57:34Z</cp:lastPrinted>
  <dcterms:created xsi:type="dcterms:W3CDTF">2022-05-01T00:31:22Z</dcterms:created>
  <dcterms:modified xsi:type="dcterms:W3CDTF">2022-09-09T00:08:28Z</dcterms:modified>
</cp:coreProperties>
</file>